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avi" ContentType="video/x-msvide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14" r:id="rId3"/>
    <p:sldId id="281" r:id="rId4"/>
    <p:sldId id="284" r:id="rId5"/>
    <p:sldId id="256" r:id="rId6"/>
    <p:sldId id="257" r:id="rId7"/>
    <p:sldId id="312" r:id="rId8"/>
    <p:sldId id="262" r:id="rId9"/>
    <p:sldId id="282" r:id="rId10"/>
    <p:sldId id="260" r:id="rId11"/>
    <p:sldId id="263" r:id="rId12"/>
    <p:sldId id="264" r:id="rId13"/>
    <p:sldId id="265" r:id="rId14"/>
    <p:sldId id="280" r:id="rId15"/>
    <p:sldId id="266" r:id="rId16"/>
    <p:sldId id="268" r:id="rId17"/>
    <p:sldId id="269" r:id="rId18"/>
    <p:sldId id="267" r:id="rId19"/>
    <p:sldId id="286" r:id="rId20"/>
    <p:sldId id="283" r:id="rId21"/>
    <p:sldId id="271" r:id="rId22"/>
    <p:sldId id="295" r:id="rId23"/>
    <p:sldId id="287" r:id="rId24"/>
    <p:sldId id="288" r:id="rId25"/>
    <p:sldId id="289" r:id="rId26"/>
    <p:sldId id="290" r:id="rId27"/>
    <p:sldId id="322" r:id="rId28"/>
    <p:sldId id="297" r:id="rId29"/>
    <p:sldId id="291" r:id="rId30"/>
    <p:sldId id="292" r:id="rId31"/>
    <p:sldId id="321" r:id="rId32"/>
    <p:sldId id="294" r:id="rId33"/>
    <p:sldId id="308" r:id="rId34"/>
    <p:sldId id="303" r:id="rId35"/>
    <p:sldId id="307" r:id="rId36"/>
    <p:sldId id="305" r:id="rId37"/>
    <p:sldId id="310" r:id="rId38"/>
    <p:sldId id="309" r:id="rId39"/>
    <p:sldId id="306" r:id="rId40"/>
    <p:sldId id="277" r:id="rId41"/>
    <p:sldId id="298" r:id="rId42"/>
    <p:sldId id="313" r:id="rId43"/>
    <p:sldId id="302" r:id="rId44"/>
    <p:sldId id="323" r:id="rId45"/>
    <p:sldId id="270" r:id="rId46"/>
    <p:sldId id="316" r:id="rId47"/>
    <p:sldId id="317" r:id="rId48"/>
    <p:sldId id="318" r:id="rId49"/>
    <p:sldId id="320" r:id="rId50"/>
    <p:sldId id="319" r:id="rId51"/>
    <p:sldId id="324" r:id="rId52"/>
    <p:sldId id="315" r:id="rId53"/>
    <p:sldId id="259" r:id="rId54"/>
    <p:sldId id="301" r:id="rId55"/>
    <p:sldId id="293" r:id="rId56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413" autoAdjust="0"/>
    <p:restoredTop sz="94660"/>
  </p:normalViewPr>
  <p:slideViewPr>
    <p:cSldViewPr snapToGrid="0">
      <p:cViewPr varScale="1">
        <p:scale>
          <a:sx n="93" d="100"/>
          <a:sy n="93" d="100"/>
        </p:scale>
        <p:origin x="51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2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4084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55518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23485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07116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83285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33709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8801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36887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59304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49149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36684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33786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9497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941783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2643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928600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051947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541281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404329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26877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405850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68455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3117E-0887-42F4-9543-A80560FA8FE4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434FF-E80C-4BA5-A4CD-A1BE3FDA326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35013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1E8CD-3CB5-478F-A7B6-6807B4A6F840}" type="datetimeFigureOut">
              <a:rPr lang="de-DE" smtClean="0"/>
              <a:t>25.07.2022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34A1F0-A6D0-4BA9-8452-2AB2B3B2703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78748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microsoft.com/office/2007/relationships/hdphoto" Target="../media/hdphoto4.wdp"/><Relationship Id="rId4" Type="http://schemas.openxmlformats.org/officeDocument/2006/relationships/image" Target="../media/image18.png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hdphoto" Target="../media/hdphoto7.wdp"/><Relationship Id="rId7" Type="http://schemas.microsoft.com/office/2007/relationships/hdphoto" Target="../media/hdphoto9.wdp"/><Relationship Id="rId12" Type="http://schemas.microsoft.com/office/2007/relationships/hdphoto" Target="../media/hdphoto1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39.png"/><Relationship Id="rId5" Type="http://schemas.microsoft.com/office/2007/relationships/hdphoto" Target="../media/hdphoto8.wdp"/><Relationship Id="rId10" Type="http://schemas.microsoft.com/office/2007/relationships/hdphoto" Target="../media/hdphoto10.wdp"/><Relationship Id="rId4" Type="http://schemas.openxmlformats.org/officeDocument/2006/relationships/image" Target="../media/image35.png"/><Relationship Id="rId9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7.xml"/><Relationship Id="rId4" Type="http://schemas.microsoft.com/office/2007/relationships/hdphoto" Target="../media/hdphoto12.wdp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microsoft.com/office/2007/relationships/hdphoto" Target="../media/hdphoto14.wdp"/><Relationship Id="rId4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microsoft.com/office/2007/relationships/hdphoto" Target="../media/hdphoto16.wdp"/><Relationship Id="rId4" Type="http://schemas.openxmlformats.org/officeDocument/2006/relationships/image" Target="../media/image4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3" Type="http://schemas.microsoft.com/office/2007/relationships/hdphoto" Target="../media/hdphoto17.wdp"/><Relationship Id="rId7" Type="http://schemas.openxmlformats.org/officeDocument/2006/relationships/image" Target="../media/image55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8.wdp"/><Relationship Id="rId11" Type="http://schemas.microsoft.com/office/2007/relationships/hdphoto" Target="../media/hdphoto20.wdp"/><Relationship Id="rId5" Type="http://schemas.openxmlformats.org/officeDocument/2006/relationships/image" Target="../media/image54.png"/><Relationship Id="rId10" Type="http://schemas.openxmlformats.org/officeDocument/2006/relationships/image" Target="../media/image57.png"/><Relationship Id="rId4" Type="http://schemas.openxmlformats.org/officeDocument/2006/relationships/image" Target="../media/image53.png"/><Relationship Id="rId9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8.xml"/><Relationship Id="rId5" Type="http://schemas.microsoft.com/office/2007/relationships/hdphoto" Target="../media/hdphoto22.wdp"/><Relationship Id="rId4" Type="http://schemas.openxmlformats.org/officeDocument/2006/relationships/image" Target="../media/image6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8.xml"/><Relationship Id="rId6" Type="http://schemas.microsoft.com/office/2007/relationships/hdphoto" Target="../media/hdphoto23.wdp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microsoft.com/office/2007/relationships/hdphoto" Target="../media/hdphoto24.wdp"/><Relationship Id="rId7" Type="http://schemas.openxmlformats.org/officeDocument/2006/relationships/image" Target="../media/image77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6.png"/><Relationship Id="rId5" Type="http://schemas.microsoft.com/office/2007/relationships/hdphoto" Target="../media/hdphoto25.wdp"/><Relationship Id="rId4" Type="http://schemas.openxmlformats.org/officeDocument/2006/relationships/image" Target="../media/image7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27.wdp"/><Relationship Id="rId13" Type="http://schemas.openxmlformats.org/officeDocument/2006/relationships/image" Target="../media/image87.jpg"/><Relationship Id="rId18" Type="http://schemas.microsoft.com/office/2007/relationships/hdphoto" Target="../media/hdphoto30.wdp"/><Relationship Id="rId3" Type="http://schemas.openxmlformats.org/officeDocument/2006/relationships/image" Target="../media/image80.png"/><Relationship Id="rId21" Type="http://schemas.openxmlformats.org/officeDocument/2006/relationships/image" Target="../media/image92.png"/><Relationship Id="rId7" Type="http://schemas.openxmlformats.org/officeDocument/2006/relationships/image" Target="../media/image83.png"/><Relationship Id="rId12" Type="http://schemas.openxmlformats.org/officeDocument/2006/relationships/image" Target="../media/image86.png"/><Relationship Id="rId17" Type="http://schemas.openxmlformats.org/officeDocument/2006/relationships/image" Target="../media/image90.png"/><Relationship Id="rId2" Type="http://schemas.openxmlformats.org/officeDocument/2006/relationships/image" Target="../media/image79.jpg"/><Relationship Id="rId16" Type="http://schemas.openxmlformats.org/officeDocument/2006/relationships/image" Target="../media/image89.png"/><Relationship Id="rId20" Type="http://schemas.microsoft.com/office/2007/relationships/hdphoto" Target="../media/hdphoto31.wdp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2.png"/><Relationship Id="rId11" Type="http://schemas.openxmlformats.org/officeDocument/2006/relationships/image" Target="../media/image85.png"/><Relationship Id="rId5" Type="http://schemas.microsoft.com/office/2007/relationships/hdphoto" Target="../media/hdphoto26.wdp"/><Relationship Id="rId15" Type="http://schemas.microsoft.com/office/2007/relationships/hdphoto" Target="../media/hdphoto29.wdp"/><Relationship Id="rId10" Type="http://schemas.microsoft.com/office/2007/relationships/hdphoto" Target="../media/hdphoto28.wdp"/><Relationship Id="rId19" Type="http://schemas.openxmlformats.org/officeDocument/2006/relationships/image" Target="../media/image91.png"/><Relationship Id="rId4" Type="http://schemas.openxmlformats.org/officeDocument/2006/relationships/image" Target="../media/image81.png"/><Relationship Id="rId9" Type="http://schemas.openxmlformats.org/officeDocument/2006/relationships/image" Target="../media/image84.png"/><Relationship Id="rId14" Type="http://schemas.openxmlformats.org/officeDocument/2006/relationships/image" Target="../media/image88.png"/><Relationship Id="rId22" Type="http://schemas.microsoft.com/office/2007/relationships/hdphoto" Target="../media/hdphoto32.wdp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13" Type="http://schemas.openxmlformats.org/officeDocument/2006/relationships/image" Target="../media/image100.png"/><Relationship Id="rId3" Type="http://schemas.openxmlformats.org/officeDocument/2006/relationships/image" Target="../media/image94.png"/><Relationship Id="rId7" Type="http://schemas.microsoft.com/office/2007/relationships/hdphoto" Target="../media/hdphoto34.wdp"/><Relationship Id="rId12" Type="http://schemas.openxmlformats.org/officeDocument/2006/relationships/image" Target="../media/image99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6.png"/><Relationship Id="rId11" Type="http://schemas.microsoft.com/office/2007/relationships/hdphoto" Target="../media/hdphoto36.wdp"/><Relationship Id="rId5" Type="http://schemas.microsoft.com/office/2007/relationships/hdphoto" Target="../media/hdphoto33.wdp"/><Relationship Id="rId10" Type="http://schemas.openxmlformats.org/officeDocument/2006/relationships/image" Target="../media/image98.png"/><Relationship Id="rId4" Type="http://schemas.openxmlformats.org/officeDocument/2006/relationships/image" Target="../media/image95.png"/><Relationship Id="rId9" Type="http://schemas.microsoft.com/office/2007/relationships/hdphoto" Target="../media/hdphoto35.wdp"/><Relationship Id="rId14" Type="http://schemas.microsoft.com/office/2007/relationships/hdphoto" Target="../media/hdphoto37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03.png"/><Relationship Id="rId7" Type="http://schemas.openxmlformats.org/officeDocument/2006/relationships/image" Target="../media/image106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8.xml"/><Relationship Id="rId6" Type="http://schemas.microsoft.com/office/2007/relationships/hdphoto" Target="../media/hdphoto38.wdp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hdphoto" Target="../media/hdphoto41.wdp"/><Relationship Id="rId13" Type="http://schemas.microsoft.com/office/2007/relationships/hdphoto" Target="../media/hdphoto43.wdp"/><Relationship Id="rId18" Type="http://schemas.microsoft.com/office/2007/relationships/hdphoto" Target="../media/hdphoto45.wdp"/><Relationship Id="rId3" Type="http://schemas.microsoft.com/office/2007/relationships/hdphoto" Target="../media/hdphoto39.wdp"/><Relationship Id="rId7" Type="http://schemas.openxmlformats.org/officeDocument/2006/relationships/image" Target="../media/image111.png"/><Relationship Id="rId12" Type="http://schemas.openxmlformats.org/officeDocument/2006/relationships/image" Target="../media/image114.png"/><Relationship Id="rId17" Type="http://schemas.openxmlformats.org/officeDocument/2006/relationships/image" Target="../media/image117.png"/><Relationship Id="rId2" Type="http://schemas.openxmlformats.org/officeDocument/2006/relationships/image" Target="../media/image108.png"/><Relationship Id="rId16" Type="http://schemas.openxmlformats.org/officeDocument/2006/relationships/image" Target="../media/image11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0.png"/><Relationship Id="rId11" Type="http://schemas.microsoft.com/office/2007/relationships/hdphoto" Target="../media/hdphoto42.wdp"/><Relationship Id="rId5" Type="http://schemas.microsoft.com/office/2007/relationships/hdphoto" Target="../media/hdphoto40.wdp"/><Relationship Id="rId15" Type="http://schemas.microsoft.com/office/2007/relationships/hdphoto" Target="../media/hdphoto44.wdp"/><Relationship Id="rId10" Type="http://schemas.openxmlformats.org/officeDocument/2006/relationships/image" Target="../media/image113.png"/><Relationship Id="rId19" Type="http://schemas.openxmlformats.org/officeDocument/2006/relationships/image" Target="../media/image118.png"/><Relationship Id="rId4" Type="http://schemas.openxmlformats.org/officeDocument/2006/relationships/image" Target="../media/image109.png"/><Relationship Id="rId9" Type="http://schemas.openxmlformats.org/officeDocument/2006/relationships/image" Target="../media/image112.png"/><Relationship Id="rId14" Type="http://schemas.openxmlformats.org/officeDocument/2006/relationships/image" Target="../media/image115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1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hdphoto" Target="../media/hdphoto47.wdp"/><Relationship Id="rId13" Type="http://schemas.microsoft.com/office/2007/relationships/hdphoto" Target="../media/hdphoto49.wdp"/><Relationship Id="rId18" Type="http://schemas.openxmlformats.org/officeDocument/2006/relationships/image" Target="../media/image132.png"/><Relationship Id="rId3" Type="http://schemas.openxmlformats.org/officeDocument/2006/relationships/image" Target="../media/image123.png"/><Relationship Id="rId21" Type="http://schemas.openxmlformats.org/officeDocument/2006/relationships/image" Target="../media/image134.jpeg"/><Relationship Id="rId7" Type="http://schemas.openxmlformats.org/officeDocument/2006/relationships/image" Target="../media/image126.png"/><Relationship Id="rId12" Type="http://schemas.openxmlformats.org/officeDocument/2006/relationships/image" Target="../media/image129.png"/><Relationship Id="rId17" Type="http://schemas.microsoft.com/office/2007/relationships/hdphoto" Target="../media/hdphoto51.wdp"/><Relationship Id="rId2" Type="http://schemas.openxmlformats.org/officeDocument/2006/relationships/image" Target="../media/image122.png"/><Relationship Id="rId16" Type="http://schemas.openxmlformats.org/officeDocument/2006/relationships/image" Target="../media/image131.png"/><Relationship Id="rId20" Type="http://schemas.openxmlformats.org/officeDocument/2006/relationships/image" Target="../media/image13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5.png"/><Relationship Id="rId11" Type="http://schemas.openxmlformats.org/officeDocument/2006/relationships/image" Target="../media/image128.png"/><Relationship Id="rId5" Type="http://schemas.openxmlformats.org/officeDocument/2006/relationships/image" Target="../media/image124.png"/><Relationship Id="rId15" Type="http://schemas.microsoft.com/office/2007/relationships/hdphoto" Target="../media/hdphoto50.wdp"/><Relationship Id="rId10" Type="http://schemas.microsoft.com/office/2007/relationships/hdphoto" Target="../media/hdphoto48.wdp"/><Relationship Id="rId19" Type="http://schemas.microsoft.com/office/2007/relationships/hdphoto" Target="../media/hdphoto52.wdp"/><Relationship Id="rId4" Type="http://schemas.microsoft.com/office/2007/relationships/hdphoto" Target="../media/hdphoto46.wdp"/><Relationship Id="rId9" Type="http://schemas.openxmlformats.org/officeDocument/2006/relationships/image" Target="../media/image127.png"/><Relationship Id="rId14" Type="http://schemas.openxmlformats.org/officeDocument/2006/relationships/image" Target="../media/image13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8.png"/><Relationship Id="rId4" Type="http://schemas.openxmlformats.org/officeDocument/2006/relationships/image" Target="../media/image13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3" Type="http://schemas.microsoft.com/office/2007/relationships/hdphoto" Target="../media/hdphoto53.wdp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0.png"/><Relationship Id="rId4" Type="http://schemas.openxmlformats.org/officeDocument/2006/relationships/image" Target="../media/image149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62223"/>
            <a:ext cx="12192000" cy="8105775"/>
          </a:xfrm>
          <a:prstGeom prst="rect">
            <a:avLst/>
          </a:prstGeom>
        </p:spPr>
      </p:pic>
      <p:sp>
        <p:nvSpPr>
          <p:cNvPr id="3" name="Rechteck 2"/>
          <p:cNvSpPr/>
          <p:nvPr/>
        </p:nvSpPr>
        <p:spPr>
          <a:xfrm>
            <a:off x="2780177" y="1768729"/>
            <a:ext cx="643394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96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Meine Stadt</a:t>
            </a:r>
          </a:p>
        </p:txBody>
      </p:sp>
    </p:spTree>
    <p:extLst>
      <p:ext uri="{BB962C8B-B14F-4D97-AF65-F5344CB8AC3E}">
        <p14:creationId xmlns:p14="http://schemas.microsoft.com/office/powerpoint/2010/main" val="2084785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15F3C550-017F-42D3-BCF9-7727ED423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005" y="-23713"/>
            <a:ext cx="10037989" cy="6881713"/>
          </a:xfrm>
          <a:prstGeom prst="rect">
            <a:avLst/>
          </a:prstGeom>
        </p:spPr>
      </p:pic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A6D4440A-D900-410F-BBB4-953FE7A62293}"/>
              </a:ext>
            </a:extLst>
          </p:cNvPr>
          <p:cNvGrpSpPr/>
          <p:nvPr/>
        </p:nvGrpSpPr>
        <p:grpSpPr>
          <a:xfrm>
            <a:off x="1792295" y="660129"/>
            <a:ext cx="8607420" cy="5495210"/>
            <a:chOff x="1809588" y="1087735"/>
            <a:chExt cx="8607420" cy="5495210"/>
          </a:xfrm>
        </p:grpSpPr>
        <p:sp>
          <p:nvSpPr>
            <p:cNvPr id="3" name="Rechteck 2">
              <a:extLst>
                <a:ext uri="{FF2B5EF4-FFF2-40B4-BE49-F238E27FC236}">
                  <a16:creationId xmlns:a16="http://schemas.microsoft.com/office/drawing/2014/main" id="{A1B43ADB-5B35-4124-9E1C-72AF60B7CCC6}"/>
                </a:ext>
              </a:extLst>
            </p:cNvPr>
            <p:cNvSpPr/>
            <p:nvPr/>
          </p:nvSpPr>
          <p:spPr>
            <a:xfrm>
              <a:off x="1809588" y="1087735"/>
              <a:ext cx="8607420" cy="141577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5400" b="1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Drei </a:t>
              </a:r>
              <a:r>
                <a:rPr lang="de-DE" sz="5400" b="1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Welten</a:t>
              </a:r>
              <a:r>
                <a:rPr lang="de-DE" sz="5400" b="1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– Ein Leben</a:t>
              </a:r>
            </a:p>
            <a:p>
              <a:pPr algn="ctr"/>
              <a:r>
                <a:rPr lang="de-DE" sz="3200" b="1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Erinnerungen  -  Zeitgeschenke der Vergangenheit</a:t>
              </a:r>
              <a:endParaRPr lang="de-DE" sz="32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BAB95307-0866-4B79-A0C2-CDD350E2928C}"/>
                </a:ext>
              </a:extLst>
            </p:cNvPr>
            <p:cNvSpPr/>
            <p:nvPr/>
          </p:nvSpPr>
          <p:spPr>
            <a:xfrm>
              <a:off x="3990296" y="3919835"/>
              <a:ext cx="421140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54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He</a:t>
              </a:r>
              <a:r>
                <a:rPr lang="de-DE" sz="54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iner Dörner</a:t>
              </a:r>
            </a:p>
          </p:txBody>
        </p:sp>
        <p:sp>
          <p:nvSpPr>
            <p:cNvPr id="5" name="Rechteck 4">
              <a:extLst>
                <a:ext uri="{FF2B5EF4-FFF2-40B4-BE49-F238E27FC236}">
                  <a16:creationId xmlns:a16="http://schemas.microsoft.com/office/drawing/2014/main" id="{B76A9429-DFFA-47AD-B712-6B0542948D38}"/>
                </a:ext>
              </a:extLst>
            </p:cNvPr>
            <p:cNvSpPr/>
            <p:nvPr/>
          </p:nvSpPr>
          <p:spPr>
            <a:xfrm>
              <a:off x="4982213" y="5998170"/>
              <a:ext cx="226215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27. </a:t>
              </a:r>
              <a:r>
                <a:rPr lang="de-DE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Juli 2022</a:t>
              </a:r>
              <a:endParaRPr lang="de-DE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879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EC3DED07-9781-49EE-8C78-BD954199C8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2000"/>
                    </a14:imgEffect>
                  </a14:imgLayer>
                </a14:imgProps>
              </a:ext>
            </a:extLst>
          </a:blip>
          <a:srcRect l="4687" t="9630" r="5000" b="5555"/>
          <a:stretch/>
        </p:blipFill>
        <p:spPr>
          <a:xfrm>
            <a:off x="87486" y="231845"/>
            <a:ext cx="12104514" cy="6394310"/>
          </a:xfrm>
          <a:prstGeom prst="rect">
            <a:avLst/>
          </a:prstGeom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1D679389-11CB-46FD-95C5-046367D772D6}"/>
              </a:ext>
            </a:extLst>
          </p:cNvPr>
          <p:cNvSpPr/>
          <p:nvPr/>
        </p:nvSpPr>
        <p:spPr>
          <a:xfrm>
            <a:off x="3321466" y="1837035"/>
            <a:ext cx="5636553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6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 1. Leben</a:t>
            </a:r>
          </a:p>
          <a:p>
            <a:pPr algn="ctr"/>
            <a:r>
              <a:rPr lang="de-DE" sz="66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Familie</a:t>
            </a:r>
            <a:endParaRPr lang="de-DE" sz="66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386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4675" y="-25558"/>
            <a:ext cx="10577689" cy="7060673"/>
          </a:xfrm>
          <a:prstGeom prst="rect">
            <a:avLst/>
          </a:prstGeom>
        </p:spPr>
      </p:pic>
      <p:sp>
        <p:nvSpPr>
          <p:cNvPr id="6" name="Rechteck 5">
            <a:extLst>
              <a:ext uri="{FF2B5EF4-FFF2-40B4-BE49-F238E27FC236}">
                <a16:creationId xmlns:a16="http://schemas.microsoft.com/office/drawing/2014/main" id="{DCE7B535-2A27-47BB-9B18-2FAAB0EF5D4D}"/>
              </a:ext>
            </a:extLst>
          </p:cNvPr>
          <p:cNvSpPr/>
          <p:nvPr/>
        </p:nvSpPr>
        <p:spPr>
          <a:xfrm>
            <a:off x="1048528" y="199033"/>
            <a:ext cx="15888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1944</a:t>
            </a:r>
          </a:p>
        </p:txBody>
      </p:sp>
    </p:spTree>
    <p:extLst>
      <p:ext uri="{BB962C8B-B14F-4D97-AF65-F5344CB8AC3E}">
        <p14:creationId xmlns:p14="http://schemas.microsoft.com/office/powerpoint/2010/main" val="2041478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599369EB-6F6D-4FAE-ACD7-6293E27A86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897" t="26747" r="7440" b="15025"/>
          <a:stretch/>
        </p:blipFill>
        <p:spPr>
          <a:xfrm>
            <a:off x="0" y="0"/>
            <a:ext cx="7117977" cy="6858000"/>
          </a:xfrm>
          <a:prstGeom prst="rect">
            <a:avLst/>
          </a:prstGeom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3E6E21AE-BE4E-4FEC-8146-439462590A4D}"/>
              </a:ext>
            </a:extLst>
          </p:cNvPr>
          <p:cNvSpPr/>
          <p:nvPr/>
        </p:nvSpPr>
        <p:spPr>
          <a:xfrm>
            <a:off x="392200" y="5639513"/>
            <a:ext cx="15888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1959</a:t>
            </a:r>
          </a:p>
        </p:txBody>
      </p:sp>
      <p:sp>
        <p:nvSpPr>
          <p:cNvPr id="4" name="Rechteck 3">
            <a:extLst>
              <a:ext uri="{FF2B5EF4-FFF2-40B4-BE49-F238E27FC236}">
                <a16:creationId xmlns:a16="http://schemas.microsoft.com/office/drawing/2014/main" id="{8D83261D-2D1B-4577-8D12-BD94C1143A16}"/>
              </a:ext>
            </a:extLst>
          </p:cNvPr>
          <p:cNvSpPr/>
          <p:nvPr/>
        </p:nvSpPr>
        <p:spPr>
          <a:xfrm>
            <a:off x="590796" y="703529"/>
            <a:ext cx="49558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Mechanikerlehre</a:t>
            </a:r>
            <a:endParaRPr lang="de-DE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2" name="Gerader Verbinder 11"/>
          <p:cNvCxnSpPr/>
          <p:nvPr/>
        </p:nvCxnSpPr>
        <p:spPr>
          <a:xfrm>
            <a:off x="-625033" y="-532435"/>
            <a:ext cx="4184021" cy="1157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uppieren 20"/>
          <p:cNvGrpSpPr/>
          <p:nvPr/>
        </p:nvGrpSpPr>
        <p:grpSpPr>
          <a:xfrm>
            <a:off x="7213293" y="-46298"/>
            <a:ext cx="4978707" cy="6904499"/>
            <a:chOff x="7213293" y="-46298"/>
            <a:chExt cx="4978707" cy="6904499"/>
          </a:xfrm>
        </p:grpSpPr>
        <p:grpSp>
          <p:nvGrpSpPr>
            <p:cNvPr id="8" name="Gruppieren 7"/>
            <p:cNvGrpSpPr/>
            <p:nvPr/>
          </p:nvGrpSpPr>
          <p:grpSpPr>
            <a:xfrm>
              <a:off x="7213293" y="32"/>
              <a:ext cx="4946248" cy="6858169"/>
              <a:chOff x="7692511" y="0"/>
              <a:chExt cx="4946248" cy="6858169"/>
            </a:xfrm>
          </p:grpSpPr>
          <p:pic>
            <p:nvPicPr>
              <p:cNvPr id="5" name="Grafik 4"/>
              <p:cNvPicPr>
                <a:picLocks noChangeAspect="1"/>
              </p:cNvPicPr>
              <p:nvPr/>
            </p:nvPicPr>
            <p:blipFill rotWithShape="1">
              <a:blip r:embed="rId3"/>
              <a:srcRect l="-170" t="3305"/>
              <a:stretch/>
            </p:blipFill>
            <p:spPr>
              <a:xfrm>
                <a:off x="7692511" y="0"/>
                <a:ext cx="4946248" cy="6858169"/>
              </a:xfrm>
              <a:prstGeom prst="rect">
                <a:avLst/>
              </a:prstGeom>
            </p:spPr>
          </p:pic>
          <p:sp>
            <p:nvSpPr>
              <p:cNvPr id="6" name="Rechteck 5">
                <a:extLst>
                  <a:ext uri="{FF2B5EF4-FFF2-40B4-BE49-F238E27FC236}">
                    <a16:creationId xmlns:a16="http://schemas.microsoft.com/office/drawing/2014/main" id="{EBF15258-0D7A-4A91-810A-46DD3B416872}"/>
                  </a:ext>
                </a:extLst>
              </p:cNvPr>
              <p:cNvSpPr/>
              <p:nvPr/>
            </p:nvSpPr>
            <p:spPr>
              <a:xfrm>
                <a:off x="10052919" y="4993183"/>
                <a:ext cx="2236510" cy="156966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r"/>
                <a:r>
                  <a:rPr lang="de-DE" sz="32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Raketen </a:t>
                </a:r>
              </a:p>
              <a:p>
                <a:pPr algn="r"/>
                <a:r>
                  <a:rPr lang="de-DE" sz="32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und</a:t>
                </a:r>
              </a:p>
              <a:p>
                <a:pPr algn="r"/>
                <a:r>
                  <a:rPr lang="de-DE" sz="32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Flugmodelle</a:t>
                </a:r>
              </a:p>
            </p:txBody>
          </p:sp>
          <p:pic>
            <p:nvPicPr>
              <p:cNvPr id="7" name="Grafik 6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728939" y="40262"/>
                <a:ext cx="1909820" cy="2456329"/>
              </a:xfrm>
              <a:prstGeom prst="rect">
                <a:avLst/>
              </a:prstGeom>
            </p:spPr>
          </p:pic>
        </p:grpSp>
        <p:cxnSp>
          <p:nvCxnSpPr>
            <p:cNvPr id="15" name="Gerader Verbinder 14"/>
            <p:cNvCxnSpPr/>
            <p:nvPr/>
          </p:nvCxnSpPr>
          <p:spPr>
            <a:xfrm>
              <a:off x="10249721" y="2536884"/>
              <a:ext cx="1942279" cy="1"/>
            </a:xfrm>
            <a:prstGeom prst="line">
              <a:avLst/>
            </a:prstGeom>
            <a:ln w="857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r Verbinder 18"/>
            <p:cNvCxnSpPr/>
            <p:nvPr/>
          </p:nvCxnSpPr>
          <p:spPr>
            <a:xfrm>
              <a:off x="10249721" y="-46298"/>
              <a:ext cx="0" cy="2617907"/>
            </a:xfrm>
            <a:prstGeom prst="line">
              <a:avLst/>
            </a:prstGeom>
            <a:ln w="952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5789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5ED1757F-D23F-42F1-B4F5-4B0E7E4AC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83913"/>
            <a:ext cx="12192000" cy="4890173"/>
          </a:xfrm>
          <a:prstGeom prst="rect">
            <a:avLst/>
          </a:prstGeom>
        </p:spPr>
      </p:pic>
      <p:sp>
        <p:nvSpPr>
          <p:cNvPr id="4" name="Rechteck 3">
            <a:extLst>
              <a:ext uri="{FF2B5EF4-FFF2-40B4-BE49-F238E27FC236}">
                <a16:creationId xmlns:a16="http://schemas.microsoft.com/office/drawing/2014/main" id="{C17BE62F-ECE4-4208-B5DE-1D14C9F86FA1}"/>
              </a:ext>
            </a:extLst>
          </p:cNvPr>
          <p:cNvSpPr/>
          <p:nvPr/>
        </p:nvSpPr>
        <p:spPr>
          <a:xfrm>
            <a:off x="1857063" y="126571"/>
            <a:ext cx="804425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Tochter Nicole Sailer, mit  Familie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449C4C24-20B4-4EE1-9964-1F2A29E3FD6A}"/>
              </a:ext>
            </a:extLst>
          </p:cNvPr>
          <p:cNvSpPr/>
          <p:nvPr/>
        </p:nvSpPr>
        <p:spPr>
          <a:xfrm>
            <a:off x="230186" y="5961987"/>
            <a:ext cx="115053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Paul 		  	Christoph (Architekt) 				Jakob</a:t>
            </a:r>
          </a:p>
        </p:txBody>
      </p:sp>
    </p:spTree>
    <p:extLst>
      <p:ext uri="{BB962C8B-B14F-4D97-AF65-F5344CB8AC3E}">
        <p14:creationId xmlns:p14="http://schemas.microsoft.com/office/powerpoint/2010/main" val="3600365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E2631BCE-091D-4605-8211-E42896130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4" y="3305408"/>
            <a:ext cx="4964621" cy="3544125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86BF0F28-F531-423B-8649-BE26E27675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72" r="8634" b="3131"/>
          <a:stretch/>
        </p:blipFill>
        <p:spPr>
          <a:xfrm>
            <a:off x="9414" y="8467"/>
            <a:ext cx="2938452" cy="3209557"/>
          </a:xfrm>
          <a:prstGeom prst="rect">
            <a:avLst/>
          </a:prstGeom>
        </p:spPr>
      </p:pic>
      <p:grpSp>
        <p:nvGrpSpPr>
          <p:cNvPr id="13" name="Gruppieren 12"/>
          <p:cNvGrpSpPr/>
          <p:nvPr/>
        </p:nvGrpSpPr>
        <p:grpSpPr>
          <a:xfrm>
            <a:off x="5103178" y="8467"/>
            <a:ext cx="8080032" cy="6974087"/>
            <a:chOff x="5103178" y="8467"/>
            <a:chExt cx="8080032" cy="6974087"/>
          </a:xfrm>
        </p:grpSpPr>
        <p:grpSp>
          <p:nvGrpSpPr>
            <p:cNvPr id="12" name="Gruppieren 11"/>
            <p:cNvGrpSpPr/>
            <p:nvPr/>
          </p:nvGrpSpPr>
          <p:grpSpPr>
            <a:xfrm>
              <a:off x="5103178" y="8467"/>
              <a:ext cx="8080032" cy="6974087"/>
              <a:chOff x="5103178" y="-49218"/>
              <a:chExt cx="8080032" cy="6974087"/>
            </a:xfrm>
          </p:grpSpPr>
          <p:pic>
            <p:nvPicPr>
              <p:cNvPr id="7" name="Grafik 6">
                <a:extLst>
                  <a:ext uri="{FF2B5EF4-FFF2-40B4-BE49-F238E27FC236}">
                    <a16:creationId xmlns:a16="http://schemas.microsoft.com/office/drawing/2014/main" id="{3D5242F3-F487-4EF0-819D-EF068C0A1B6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b="4988"/>
              <a:stretch/>
            </p:blipFill>
            <p:spPr>
              <a:xfrm>
                <a:off x="7891769" y="-49218"/>
                <a:ext cx="5291441" cy="6974087"/>
              </a:xfrm>
              <a:prstGeom prst="rect">
                <a:avLst/>
              </a:prstGeom>
            </p:spPr>
          </p:pic>
          <p:pic>
            <p:nvPicPr>
              <p:cNvPr id="6" name="Grafik 5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576" t="5899" r="36823" b="25584"/>
              <a:stretch/>
            </p:blipFill>
            <p:spPr>
              <a:xfrm>
                <a:off x="5103178" y="3305408"/>
                <a:ext cx="2659448" cy="3619461"/>
              </a:xfrm>
              <a:prstGeom prst="rect">
                <a:avLst/>
              </a:prstGeom>
            </p:spPr>
          </p:pic>
        </p:grpSp>
        <p:sp>
          <p:nvSpPr>
            <p:cNvPr id="3" name="Rechteck 2">
              <a:extLst>
                <a:ext uri="{FF2B5EF4-FFF2-40B4-BE49-F238E27FC236}">
                  <a16:creationId xmlns:a16="http://schemas.microsoft.com/office/drawing/2014/main" id="{7A81D604-3E36-40CD-93F4-C184C0A37BB7}"/>
                </a:ext>
              </a:extLst>
            </p:cNvPr>
            <p:cNvSpPr/>
            <p:nvPr/>
          </p:nvSpPr>
          <p:spPr>
            <a:xfrm>
              <a:off x="8398129" y="1976752"/>
              <a:ext cx="3531800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6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Sebastian   Fabian</a:t>
              </a:r>
            </a:p>
          </p:txBody>
        </p:sp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BCD394F0-5F1D-4E69-ADDD-AF1AC64C2E9A}"/>
              </a:ext>
            </a:extLst>
          </p:cNvPr>
          <p:cNvGrpSpPr/>
          <p:nvPr/>
        </p:nvGrpSpPr>
        <p:grpSpPr>
          <a:xfrm>
            <a:off x="3021800" y="-12799"/>
            <a:ext cx="4785651" cy="3209557"/>
            <a:chOff x="3057660" y="-12799"/>
            <a:chExt cx="4785651" cy="3209557"/>
          </a:xfrm>
        </p:grpSpPr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28000"/>
                      </a14:imgEffect>
                      <a14:imgEffect>
                        <a14:colorTemperature colorTemp="4369"/>
                      </a14:imgEffect>
                      <a14:imgEffect>
                        <a14:brightnessContrast bright="24000" contrast="10000"/>
                      </a14:imgEffect>
                    </a14:imgLayer>
                  </a14:imgProps>
                </a:ext>
              </a:extLst>
            </a:blip>
            <a:srcRect l="18975" t="14367" r="20388" b="23811"/>
            <a:stretch/>
          </p:blipFill>
          <p:spPr>
            <a:xfrm>
              <a:off x="3057660" y="-12799"/>
              <a:ext cx="4785651" cy="3209557"/>
            </a:xfrm>
            <a:prstGeom prst="rect">
              <a:avLst/>
            </a:prstGeom>
          </p:spPr>
        </p:pic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D868DAC5-3271-4991-B364-96DE90C9E10F}"/>
                </a:ext>
              </a:extLst>
            </p:cNvPr>
            <p:cNvSpPr/>
            <p:nvPr/>
          </p:nvSpPr>
          <p:spPr>
            <a:xfrm>
              <a:off x="3057660" y="2565398"/>
              <a:ext cx="3588610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1. Jugend-Gemeinderat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2352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290915D1-4C26-4A90-8F3F-EC1A2A92B3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08" r="8614"/>
          <a:stretch/>
        </p:blipFill>
        <p:spPr>
          <a:xfrm>
            <a:off x="5061098" y="0"/>
            <a:ext cx="7130902" cy="6858000"/>
          </a:xfrm>
          <a:prstGeom prst="rect">
            <a:avLst/>
          </a:prstGeom>
        </p:spPr>
      </p:pic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B3EE5FB4-ED3E-4137-9826-6BB4BA1D208F}"/>
              </a:ext>
            </a:extLst>
          </p:cNvPr>
          <p:cNvGrpSpPr/>
          <p:nvPr/>
        </p:nvGrpSpPr>
        <p:grpSpPr>
          <a:xfrm>
            <a:off x="0" y="0"/>
            <a:ext cx="4933507" cy="6858000"/>
            <a:chOff x="0" y="0"/>
            <a:chExt cx="4933507" cy="6858000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702C29D6-09D0-438B-B23A-199ADE3953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7783" r="22448"/>
            <a:stretch/>
          </p:blipFill>
          <p:spPr>
            <a:xfrm>
              <a:off x="0" y="0"/>
              <a:ext cx="4933507" cy="6858000"/>
            </a:xfrm>
            <a:prstGeom prst="rect">
              <a:avLst/>
            </a:prstGeom>
          </p:spPr>
        </p:pic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4D99F7ED-D106-4891-9D51-16C16FDC2E13}"/>
                </a:ext>
              </a:extLst>
            </p:cNvPr>
            <p:cNvSpPr/>
            <p:nvPr/>
          </p:nvSpPr>
          <p:spPr>
            <a:xfrm>
              <a:off x="0" y="6135838"/>
              <a:ext cx="2693814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„Clown Popov“</a:t>
              </a:r>
            </a:p>
          </p:txBody>
        </p:sp>
        <p:sp>
          <p:nvSpPr>
            <p:cNvPr id="5" name="Rechteck 4">
              <a:extLst>
                <a:ext uri="{FF2B5EF4-FFF2-40B4-BE49-F238E27FC236}">
                  <a16:creationId xmlns:a16="http://schemas.microsoft.com/office/drawing/2014/main" id="{9033C4D4-76DD-4C57-A486-A40067E0A222}"/>
                </a:ext>
              </a:extLst>
            </p:cNvPr>
            <p:cNvSpPr/>
            <p:nvPr/>
          </p:nvSpPr>
          <p:spPr>
            <a:xfrm>
              <a:off x="154553" y="3936599"/>
              <a:ext cx="4256806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Weihnachtszirkus Heilbronn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1990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9B51A057-B52C-4E30-9E55-E3ABC8541662}"/>
              </a:ext>
            </a:extLst>
          </p:cNvPr>
          <p:cNvGrpSpPr/>
          <p:nvPr/>
        </p:nvGrpSpPr>
        <p:grpSpPr>
          <a:xfrm>
            <a:off x="8172906" y="3668507"/>
            <a:ext cx="4019094" cy="3189493"/>
            <a:chOff x="8172906" y="3668507"/>
            <a:chExt cx="4019094" cy="3189493"/>
          </a:xfrm>
        </p:grpSpPr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74FD6A01-DCC5-4AC0-8568-E250853B70F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172906" y="3668507"/>
              <a:ext cx="2146361" cy="3189493"/>
            </a:xfrm>
            <a:prstGeom prst="rect">
              <a:avLst/>
            </a:prstGeom>
          </p:spPr>
        </p:pic>
        <p:pic>
          <p:nvPicPr>
            <p:cNvPr id="15" name="Grafik 14">
              <a:extLst>
                <a:ext uri="{FF2B5EF4-FFF2-40B4-BE49-F238E27FC236}">
                  <a16:creationId xmlns:a16="http://schemas.microsoft.com/office/drawing/2014/main" id="{61264BD1-758B-4EE6-86F5-77584307980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243174" y="4260060"/>
              <a:ext cx="1948826" cy="1792379"/>
            </a:xfrm>
            <a:prstGeom prst="rect">
              <a:avLst/>
            </a:prstGeom>
          </p:spPr>
        </p:pic>
      </p:grpSp>
      <p:grpSp>
        <p:nvGrpSpPr>
          <p:cNvPr id="13" name="Gruppieren 12"/>
          <p:cNvGrpSpPr/>
          <p:nvPr/>
        </p:nvGrpSpPr>
        <p:grpSpPr>
          <a:xfrm>
            <a:off x="-227636" y="-260154"/>
            <a:ext cx="12419636" cy="7118154"/>
            <a:chOff x="-227636" y="-260154"/>
            <a:chExt cx="12419636" cy="7118154"/>
          </a:xfrm>
        </p:grpSpPr>
        <p:grpSp>
          <p:nvGrpSpPr>
            <p:cNvPr id="17" name="Gruppieren 16">
              <a:extLst>
                <a:ext uri="{FF2B5EF4-FFF2-40B4-BE49-F238E27FC236}">
                  <a16:creationId xmlns:a16="http://schemas.microsoft.com/office/drawing/2014/main" id="{F2795991-DF9C-430F-9851-3CB4C0481FF2}"/>
                </a:ext>
              </a:extLst>
            </p:cNvPr>
            <p:cNvGrpSpPr/>
            <p:nvPr/>
          </p:nvGrpSpPr>
          <p:grpSpPr>
            <a:xfrm>
              <a:off x="-227636" y="-260154"/>
              <a:ext cx="12419636" cy="7118154"/>
              <a:chOff x="-1" y="-260154"/>
              <a:chExt cx="12419636" cy="7118154"/>
            </a:xfrm>
          </p:grpSpPr>
          <p:pic>
            <p:nvPicPr>
              <p:cNvPr id="4" name="Grafik 3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harpenSoften amount="26000"/>
                        </a14:imgEffect>
                      </a14:imgLayer>
                    </a14:imgProps>
                  </a:ext>
                </a:extLst>
              </a:blip>
              <a:srcRect l="7197" r="2729"/>
              <a:stretch/>
            </p:blipFill>
            <p:spPr>
              <a:xfrm>
                <a:off x="0" y="3454501"/>
                <a:ext cx="8094395" cy="3403499"/>
              </a:xfrm>
              <a:prstGeom prst="rect">
                <a:avLst/>
              </a:prstGeom>
            </p:spPr>
          </p:pic>
          <p:grpSp>
            <p:nvGrpSpPr>
              <p:cNvPr id="12" name="Gruppieren 11">
                <a:extLst>
                  <a:ext uri="{FF2B5EF4-FFF2-40B4-BE49-F238E27FC236}">
                    <a16:creationId xmlns:a16="http://schemas.microsoft.com/office/drawing/2014/main" id="{998544CE-3372-490E-9C98-FA1B75611370}"/>
                  </a:ext>
                </a:extLst>
              </p:cNvPr>
              <p:cNvGrpSpPr/>
              <p:nvPr/>
            </p:nvGrpSpPr>
            <p:grpSpPr>
              <a:xfrm>
                <a:off x="-1" y="-260154"/>
                <a:ext cx="12419636" cy="3928661"/>
                <a:chOff x="-1" y="-260154"/>
                <a:chExt cx="12419636" cy="3928661"/>
              </a:xfrm>
            </p:grpSpPr>
            <p:grpSp>
              <p:nvGrpSpPr>
                <p:cNvPr id="7" name="Gruppieren 6">
                  <a:extLst>
                    <a:ext uri="{FF2B5EF4-FFF2-40B4-BE49-F238E27FC236}">
                      <a16:creationId xmlns:a16="http://schemas.microsoft.com/office/drawing/2014/main" id="{80F14893-1964-437B-8ACA-33E747768BBA}"/>
                    </a:ext>
                  </a:extLst>
                </p:cNvPr>
                <p:cNvGrpSpPr/>
                <p:nvPr/>
              </p:nvGrpSpPr>
              <p:grpSpPr>
                <a:xfrm>
                  <a:off x="-1" y="-260154"/>
                  <a:ext cx="12419636" cy="3928661"/>
                  <a:chOff x="-1" y="-260154"/>
                  <a:chExt cx="12419636" cy="3928661"/>
                </a:xfrm>
              </p:grpSpPr>
              <p:grpSp>
                <p:nvGrpSpPr>
                  <p:cNvPr id="11" name="Gruppieren 10">
                    <a:extLst>
                      <a:ext uri="{FF2B5EF4-FFF2-40B4-BE49-F238E27FC236}">
                        <a16:creationId xmlns:a16="http://schemas.microsoft.com/office/drawing/2014/main" id="{3CB8DC40-CAAB-4D59-9D17-4672E50C3857}"/>
                      </a:ext>
                    </a:extLst>
                  </p:cNvPr>
                  <p:cNvGrpSpPr/>
                  <p:nvPr/>
                </p:nvGrpSpPr>
                <p:grpSpPr>
                  <a:xfrm>
                    <a:off x="-1" y="-260154"/>
                    <a:ext cx="12419636" cy="3749548"/>
                    <a:chOff x="-1" y="-260154"/>
                    <a:chExt cx="12419636" cy="3749548"/>
                  </a:xfrm>
                </p:grpSpPr>
                <p:pic>
                  <p:nvPicPr>
                    <p:cNvPr id="5" name="Grafik 4"/>
                    <p:cNvPicPr>
                      <a:picLocks noChangeAspect="1"/>
                    </p:cNvPicPr>
                    <p:nvPr/>
                  </p:nvPicPr>
                  <p:blipFill>
                    <a:blip r:embed="rId6"/>
                    <a:stretch>
                      <a:fillRect/>
                    </a:stretch>
                  </p:blipFill>
                  <p:spPr>
                    <a:xfrm>
                      <a:off x="3616377" y="-18670"/>
                      <a:ext cx="5294081" cy="3394792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6" name="Grafik 5"/>
                    <p:cNvPicPr>
                      <a:picLocks noChangeAspect="1"/>
                    </p:cNvPicPr>
                    <p:nvPr/>
                  </p:nvPicPr>
                  <p:blipFill>
                    <a:blip r:embed="rId7">
                      <a:extLst>
                        <a:ext uri="{BEBA8EAE-BF5A-486C-A8C5-ECC9F3942E4B}">
                          <a14:imgProps xmlns:a14="http://schemas.microsoft.com/office/drawing/2010/main">
                            <a14:imgLayer r:embed="rId8">
                              <a14:imgEffect>
                                <a14:sharpenSoften amount="30000"/>
                              </a14:imgEffect>
                              <a14:imgEffect>
                                <a14:brightnessContrast bright="10000" contrast="16000"/>
                              </a14:imgEffect>
                            </a14:imgLayer>
                          </a14:imgProps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9138777" y="-260154"/>
                      <a:ext cx="3280858" cy="3749548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10" name="Grafik 9">
                      <a:extLst>
                        <a:ext uri="{FF2B5EF4-FFF2-40B4-BE49-F238E27FC236}">
                          <a16:creationId xmlns:a16="http://schemas.microsoft.com/office/drawing/2014/main" id="{75F32979-D2DA-4087-A73C-68ACBBCF657F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9"/>
                    <a:srcRect l="3474" t="1084" r="38870" b="70024"/>
                    <a:stretch/>
                  </p:blipFill>
                  <p:spPr>
                    <a:xfrm>
                      <a:off x="-1" y="-1"/>
                      <a:ext cx="3534609" cy="3376121"/>
                    </a:xfrm>
                    <a:prstGeom prst="rect">
                      <a:avLst/>
                    </a:prstGeom>
                  </p:spPr>
                </p:pic>
              </p:grpSp>
              <p:sp>
                <p:nvSpPr>
                  <p:cNvPr id="2" name="Rechteck 1">
                    <a:extLst>
                      <a:ext uri="{FF2B5EF4-FFF2-40B4-BE49-F238E27FC236}">
                        <a16:creationId xmlns:a16="http://schemas.microsoft.com/office/drawing/2014/main" id="{2F9A2DD2-8177-4ABB-B6AE-71421D7878FA}"/>
                      </a:ext>
                    </a:extLst>
                  </p:cNvPr>
                  <p:cNvSpPr/>
                  <p:nvPr/>
                </p:nvSpPr>
                <p:spPr>
                  <a:xfrm>
                    <a:off x="428914" y="3083732"/>
                    <a:ext cx="7983917" cy="584775"/>
                  </a:xfrm>
                  <a:prstGeom prst="rect">
                    <a:avLst/>
                  </a:prstGeom>
                  <a:solidFill>
                    <a:schemeClr val="bg1"/>
                  </a:solidFill>
                </p:spPr>
                <p:txBody>
                  <a:bodyPr wrap="none" lIns="91440" tIns="45720" rIns="91440" bIns="45720">
                    <a:spAutoFit/>
                  </a:bodyPr>
                  <a:lstStyle/>
                  <a:p>
                    <a:pPr algn="ctr"/>
                    <a:r>
                      <a:rPr lang="de-DE" sz="32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</a:rPr>
                      <a:t>Musical „Minna“    </a:t>
                    </a:r>
                    <a:r>
                      <a:rPr lang="de-DE" sz="24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</a:rPr>
                      <a:t>Uraufführung Stadttheater Heilbronn</a:t>
                    </a:r>
                  </a:p>
                </p:txBody>
              </p:sp>
            </p:grpSp>
            <p:sp>
              <p:nvSpPr>
                <p:cNvPr id="9" name="Rechteck 8">
                  <a:extLst>
                    <a:ext uri="{FF2B5EF4-FFF2-40B4-BE49-F238E27FC236}">
                      <a16:creationId xmlns:a16="http://schemas.microsoft.com/office/drawing/2014/main" id="{DF37EB3E-64AB-43C4-B14F-0E549A1ECAAE}"/>
                    </a:ext>
                  </a:extLst>
                </p:cNvPr>
                <p:cNvSpPr/>
                <p:nvPr/>
              </p:nvSpPr>
              <p:spPr>
                <a:xfrm>
                  <a:off x="5025931" y="117603"/>
                  <a:ext cx="2140138" cy="400110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de-DE" sz="2000" b="0" cap="none" spc="0" dirty="0">
                      <a:ln w="0"/>
                      <a:solidFill>
                        <a:schemeClr val="bg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</a:rPr>
                    <a:t>Konstantin Wecker</a:t>
                  </a:r>
                </a:p>
              </p:txBody>
            </p:sp>
          </p:grpSp>
        </p:grpSp>
        <p:sp>
          <p:nvSpPr>
            <p:cNvPr id="8" name="Rechteck 7"/>
            <p:cNvSpPr/>
            <p:nvPr/>
          </p:nvSpPr>
          <p:spPr>
            <a:xfrm>
              <a:off x="4626871" y="5963402"/>
              <a:ext cx="2482987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Dezember 2000</a:t>
              </a:r>
              <a:endPara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7059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57BF2A11-D44F-45A9-B485-0A3EB73E42CD}"/>
              </a:ext>
            </a:extLst>
          </p:cNvPr>
          <p:cNvGrpSpPr/>
          <p:nvPr/>
        </p:nvGrpSpPr>
        <p:grpSpPr>
          <a:xfrm>
            <a:off x="0" y="-1"/>
            <a:ext cx="3090441" cy="6875876"/>
            <a:chOff x="0" y="-1"/>
            <a:chExt cx="3090441" cy="6875876"/>
          </a:xfrm>
        </p:grpSpPr>
        <p:pic>
          <p:nvPicPr>
            <p:cNvPr id="2" name="Grafik 1"/>
            <p:cNvPicPr>
              <a:picLocks noChangeAspect="1"/>
            </p:cNvPicPr>
            <p:nvPr/>
          </p:nvPicPr>
          <p:blipFill rotWithShape="1">
            <a:blip r:embed="rId2"/>
            <a:srcRect l="5554" r="7758" b="6512"/>
            <a:stretch/>
          </p:blipFill>
          <p:spPr>
            <a:xfrm>
              <a:off x="0" y="3469513"/>
              <a:ext cx="3090441" cy="3406362"/>
            </a:xfrm>
            <a:prstGeom prst="rect">
              <a:avLst/>
            </a:prstGeom>
          </p:spPr>
        </p:pic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3"/>
            <a:srcRect t="-1" r="11264" b="249"/>
            <a:stretch/>
          </p:blipFill>
          <p:spPr>
            <a:xfrm>
              <a:off x="0" y="-1"/>
              <a:ext cx="3090441" cy="3279041"/>
            </a:xfrm>
            <a:prstGeom prst="rect">
              <a:avLst/>
            </a:prstGeom>
          </p:spPr>
        </p:pic>
      </p:grpSp>
      <p:pic>
        <p:nvPicPr>
          <p:cNvPr id="6" name="Grafi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-26583"/>
            <a:ext cx="3220076" cy="3324511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573" y="3452660"/>
            <a:ext cx="3220076" cy="3423215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4F0FDC52-A6C2-479E-ACBC-5C30A7A29BE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430" r="3450"/>
          <a:stretch/>
        </p:blipFill>
        <p:spPr>
          <a:xfrm>
            <a:off x="9407394" y="0"/>
            <a:ext cx="2784606" cy="4803494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ED6C4565-241C-436F-93BB-70B8030D8AD2}"/>
              </a:ext>
            </a:extLst>
          </p:cNvPr>
          <p:cNvSpPr/>
          <p:nvPr/>
        </p:nvSpPr>
        <p:spPr>
          <a:xfrm>
            <a:off x="9315649" y="4958226"/>
            <a:ext cx="278606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Meine </a:t>
            </a:r>
          </a:p>
          <a:p>
            <a:pPr algn="ctr"/>
            <a:r>
              <a:rPr lang="de-DE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Hobbys</a:t>
            </a:r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44407D3A-750B-436E-B9F0-F26601CB3E30}"/>
              </a:ext>
            </a:extLst>
          </p:cNvPr>
          <p:cNvGrpSpPr/>
          <p:nvPr/>
        </p:nvGrpSpPr>
        <p:grpSpPr>
          <a:xfrm>
            <a:off x="3217764" y="0"/>
            <a:ext cx="2786064" cy="6855618"/>
            <a:chOff x="3217764" y="0"/>
            <a:chExt cx="2786064" cy="6855618"/>
          </a:xfrm>
        </p:grpSpPr>
        <p:grpSp>
          <p:nvGrpSpPr>
            <p:cNvPr id="12" name="Gruppieren 11">
              <a:extLst>
                <a:ext uri="{FF2B5EF4-FFF2-40B4-BE49-F238E27FC236}">
                  <a16:creationId xmlns:a16="http://schemas.microsoft.com/office/drawing/2014/main" id="{CDF485FD-609F-4441-A78F-905102235A7A}"/>
                </a:ext>
              </a:extLst>
            </p:cNvPr>
            <p:cNvGrpSpPr/>
            <p:nvPr/>
          </p:nvGrpSpPr>
          <p:grpSpPr>
            <a:xfrm>
              <a:off x="3217764" y="0"/>
              <a:ext cx="2786064" cy="6855618"/>
              <a:chOff x="3217764" y="0"/>
              <a:chExt cx="2786064" cy="6855618"/>
            </a:xfrm>
          </p:grpSpPr>
          <p:pic>
            <p:nvPicPr>
              <p:cNvPr id="5" name="Grafik 4"/>
              <p:cNvPicPr>
                <a:picLocks noChangeAspect="1"/>
              </p:cNvPicPr>
              <p:nvPr/>
            </p:nvPicPr>
            <p:blipFill rotWithShape="1">
              <a:blip r:embed="rId7"/>
              <a:srcRect l="8193" r="4607"/>
              <a:stretch/>
            </p:blipFill>
            <p:spPr>
              <a:xfrm>
                <a:off x="3217764" y="0"/>
                <a:ext cx="2786064" cy="3287210"/>
              </a:xfrm>
              <a:prstGeom prst="rect">
                <a:avLst/>
              </a:prstGeom>
            </p:spPr>
          </p:pic>
          <p:pic>
            <p:nvPicPr>
              <p:cNvPr id="8" name="Grafik 7"/>
              <p:cNvPicPr>
                <a:picLocks noChangeAspect="1"/>
              </p:cNvPicPr>
              <p:nvPr/>
            </p:nvPicPr>
            <p:blipFill rotWithShape="1">
              <a:blip r:embed="rId8"/>
              <a:srcRect l="1147" r="460" b="7944"/>
              <a:stretch/>
            </p:blipFill>
            <p:spPr>
              <a:xfrm>
                <a:off x="3217764" y="3472915"/>
                <a:ext cx="2786064" cy="3382703"/>
              </a:xfrm>
              <a:prstGeom prst="rect">
                <a:avLst/>
              </a:prstGeom>
            </p:spPr>
          </p:pic>
        </p:grpSp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365850E8-18EA-4BEC-BF9B-90E1931E97FF}"/>
                </a:ext>
              </a:extLst>
            </p:cNvPr>
            <p:cNvSpPr/>
            <p:nvPr/>
          </p:nvSpPr>
          <p:spPr>
            <a:xfrm>
              <a:off x="3217764" y="4449551"/>
              <a:ext cx="2302938" cy="70788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Kulturbürgermeister</a:t>
              </a:r>
            </a:p>
            <a:p>
              <a:pPr algn="ctr"/>
              <a:r>
                <a:rPr lang="de-DE" sz="20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Paul Pfister</a:t>
              </a:r>
              <a:endParaRPr lang="de-DE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078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7B7CAF03-4719-4844-9BE8-6560DA05FBBD}"/>
              </a:ext>
            </a:extLst>
          </p:cNvPr>
          <p:cNvGrpSpPr/>
          <p:nvPr/>
        </p:nvGrpSpPr>
        <p:grpSpPr>
          <a:xfrm>
            <a:off x="290956" y="0"/>
            <a:ext cx="11549956" cy="2807953"/>
            <a:chOff x="290956" y="0"/>
            <a:chExt cx="11549956" cy="2807953"/>
          </a:xfrm>
        </p:grpSpPr>
        <p:grpSp>
          <p:nvGrpSpPr>
            <p:cNvPr id="13" name="Gruppieren 12"/>
            <p:cNvGrpSpPr/>
            <p:nvPr/>
          </p:nvGrpSpPr>
          <p:grpSpPr>
            <a:xfrm>
              <a:off x="290956" y="0"/>
              <a:ext cx="11549956" cy="2807953"/>
              <a:chOff x="290956" y="0"/>
              <a:chExt cx="11549956" cy="2807953"/>
            </a:xfrm>
          </p:grpSpPr>
          <p:grpSp>
            <p:nvGrpSpPr>
              <p:cNvPr id="12" name="Gruppieren 11"/>
              <p:cNvGrpSpPr/>
              <p:nvPr/>
            </p:nvGrpSpPr>
            <p:grpSpPr>
              <a:xfrm>
                <a:off x="290956" y="0"/>
                <a:ext cx="11549956" cy="2807953"/>
                <a:chOff x="290956" y="0"/>
                <a:chExt cx="11549956" cy="2807953"/>
              </a:xfrm>
            </p:grpSpPr>
            <p:grpSp>
              <p:nvGrpSpPr>
                <p:cNvPr id="5" name="Gruppieren 4">
                  <a:extLst>
                    <a:ext uri="{FF2B5EF4-FFF2-40B4-BE49-F238E27FC236}">
                      <a16:creationId xmlns:a16="http://schemas.microsoft.com/office/drawing/2014/main" id="{AE3FDFA2-EEC9-4092-89FD-07630C9FEF61}"/>
                    </a:ext>
                  </a:extLst>
                </p:cNvPr>
                <p:cNvGrpSpPr/>
                <p:nvPr/>
              </p:nvGrpSpPr>
              <p:grpSpPr>
                <a:xfrm>
                  <a:off x="290956" y="0"/>
                  <a:ext cx="11549956" cy="2807953"/>
                  <a:chOff x="290956" y="0"/>
                  <a:chExt cx="11549956" cy="2807953"/>
                </a:xfrm>
              </p:grpSpPr>
              <p:pic>
                <p:nvPicPr>
                  <p:cNvPr id="2" name="Grafik 1"/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290956" y="0"/>
                    <a:ext cx="3706235" cy="2789499"/>
                  </a:xfrm>
                  <a:prstGeom prst="rect">
                    <a:avLst/>
                  </a:prstGeom>
                </p:spPr>
              </p:pic>
              <p:pic>
                <p:nvPicPr>
                  <p:cNvPr id="3" name="Grafik 2"/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4186150" y="0"/>
                    <a:ext cx="3714926" cy="2789499"/>
                  </a:xfrm>
                  <a:prstGeom prst="rect">
                    <a:avLst/>
                  </a:prstGeom>
                </p:spPr>
              </p:pic>
              <p:pic>
                <p:nvPicPr>
                  <p:cNvPr id="4" name="Grafik 3"/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8101610" y="0"/>
                    <a:ext cx="3739302" cy="2807953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9" name="Rechteck 8"/>
                <p:cNvSpPr/>
                <p:nvPr/>
              </p:nvSpPr>
              <p:spPr>
                <a:xfrm>
                  <a:off x="676363" y="27432"/>
                  <a:ext cx="2935419" cy="461665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de-DE" sz="2400" b="0" cap="none" spc="0" dirty="0" err="1">
                      <a:ln w="0"/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</a:rPr>
                    <a:t>H.St</a:t>
                  </a:r>
                  <a:r>
                    <a:rPr lang="de-DE" sz="2400" b="0" cap="none" spc="0" dirty="0">
                      <a:ln w="0"/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</a:rPr>
                    <a:t>.     „Blende 2007“</a:t>
                  </a:r>
                </a:p>
              </p:txBody>
            </p:sp>
          </p:grpSp>
          <p:sp>
            <p:nvSpPr>
              <p:cNvPr id="10" name="Rechteck 9"/>
              <p:cNvSpPr/>
              <p:nvPr/>
            </p:nvSpPr>
            <p:spPr>
              <a:xfrm>
                <a:off x="7027327" y="258264"/>
                <a:ext cx="649344" cy="461665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24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EVS</a:t>
                </a:r>
              </a:p>
            </p:txBody>
          </p:sp>
          <p:sp>
            <p:nvSpPr>
              <p:cNvPr id="11" name="Rechteck 10"/>
              <p:cNvSpPr/>
              <p:nvPr/>
            </p:nvSpPr>
            <p:spPr>
              <a:xfrm>
                <a:off x="8139632" y="1976956"/>
                <a:ext cx="3495316" cy="830997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r>
                  <a:rPr lang="de-DE" sz="24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Feininger Fotowettbewerb</a:t>
                </a:r>
              </a:p>
              <a:p>
                <a:r>
                  <a:rPr lang="de-DE" sz="240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Leitz Hochregal-Lager HN</a:t>
                </a:r>
                <a:endParaRPr lang="de-DE" sz="24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</p:grpSp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53BFEDBD-9853-4802-855B-EF90DFF36AC3}"/>
                </a:ext>
              </a:extLst>
            </p:cNvPr>
            <p:cNvSpPr/>
            <p:nvPr/>
          </p:nvSpPr>
          <p:spPr>
            <a:xfrm>
              <a:off x="8056821" y="27431"/>
              <a:ext cx="1682640" cy="46166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Sonderpreis</a:t>
              </a:r>
            </a:p>
          </p:txBody>
        </p:sp>
      </p:grpSp>
      <p:pic>
        <p:nvPicPr>
          <p:cNvPr id="6" name="Grafik 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07713" y="2789499"/>
            <a:ext cx="6143727" cy="4031593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C12DF817-C09F-40E8-B795-CE6B640171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3561" y="2789499"/>
            <a:ext cx="6241274" cy="4013139"/>
          </a:xfrm>
          <a:prstGeom prst="rect">
            <a:avLst/>
          </a:prstGeom>
        </p:spPr>
      </p:pic>
      <p:sp>
        <p:nvSpPr>
          <p:cNvPr id="8" name="Rechteck 7">
            <a:extLst>
              <a:ext uri="{FF2B5EF4-FFF2-40B4-BE49-F238E27FC236}">
                <a16:creationId xmlns:a16="http://schemas.microsoft.com/office/drawing/2014/main" id="{8CE1F6DB-C4E8-468C-B91E-58024D4EE020}"/>
              </a:ext>
            </a:extLst>
          </p:cNvPr>
          <p:cNvSpPr/>
          <p:nvPr/>
        </p:nvSpPr>
        <p:spPr>
          <a:xfrm>
            <a:off x="2110677" y="2383196"/>
            <a:ext cx="4197620" cy="923330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Fotografieren</a:t>
            </a:r>
          </a:p>
        </p:txBody>
      </p:sp>
    </p:spTree>
    <p:extLst>
      <p:ext uri="{BB962C8B-B14F-4D97-AF65-F5344CB8AC3E}">
        <p14:creationId xmlns:p14="http://schemas.microsoft.com/office/powerpoint/2010/main" val="382184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B78945E4-D09B-41E7-99E8-42DDA4ACF47B}"/>
              </a:ext>
            </a:extLst>
          </p:cNvPr>
          <p:cNvGrpSpPr/>
          <p:nvPr/>
        </p:nvGrpSpPr>
        <p:grpSpPr>
          <a:xfrm>
            <a:off x="115388" y="7844"/>
            <a:ext cx="12260521" cy="2929826"/>
            <a:chOff x="115388" y="7844"/>
            <a:chExt cx="12260521" cy="2929826"/>
          </a:xfrm>
        </p:grpSpPr>
        <p:grpSp>
          <p:nvGrpSpPr>
            <p:cNvPr id="8" name="Gruppieren 7">
              <a:extLst>
                <a:ext uri="{FF2B5EF4-FFF2-40B4-BE49-F238E27FC236}">
                  <a16:creationId xmlns:a16="http://schemas.microsoft.com/office/drawing/2014/main" id="{C80940D1-1EF5-48D8-9A51-A6048FCEE7F7}"/>
                </a:ext>
              </a:extLst>
            </p:cNvPr>
            <p:cNvGrpSpPr/>
            <p:nvPr/>
          </p:nvGrpSpPr>
          <p:grpSpPr>
            <a:xfrm>
              <a:off x="115388" y="7844"/>
              <a:ext cx="12260521" cy="2929826"/>
              <a:chOff x="115388" y="7844"/>
              <a:chExt cx="12260521" cy="2929826"/>
            </a:xfrm>
          </p:grpSpPr>
          <p:pic>
            <p:nvPicPr>
              <p:cNvPr id="2" name="Grafik 1"/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22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15388" y="7844"/>
                <a:ext cx="4225118" cy="2918251"/>
              </a:xfrm>
              <a:prstGeom prst="rect">
                <a:avLst/>
              </a:prstGeom>
            </p:spPr>
          </p:pic>
          <p:pic>
            <p:nvPicPr>
              <p:cNvPr id="3" name="Grafik 2"/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harpenSoften amount="18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457749" y="15377"/>
                <a:ext cx="3908567" cy="2922293"/>
              </a:xfrm>
              <a:prstGeom prst="rect">
                <a:avLst/>
              </a:prstGeom>
            </p:spPr>
          </p:pic>
          <p:pic>
            <p:nvPicPr>
              <p:cNvPr id="4" name="Grafik 3"/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harpenSoften amount="20000"/>
                        </a14:imgEffect>
                        <a14:imgEffect>
                          <a14:brightnessContrast bright="18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483559" y="15377"/>
                <a:ext cx="3892350" cy="2922293"/>
              </a:xfrm>
              <a:prstGeom prst="rect">
                <a:avLst/>
              </a:prstGeom>
            </p:spPr>
          </p:pic>
        </p:grp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50B17D61-A043-413B-A1DF-431FFB7AFFA7}"/>
                </a:ext>
              </a:extLst>
            </p:cNvPr>
            <p:cNvSpPr/>
            <p:nvPr/>
          </p:nvSpPr>
          <p:spPr>
            <a:xfrm>
              <a:off x="2817075" y="2224600"/>
              <a:ext cx="2686889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„</a:t>
              </a:r>
              <a:r>
                <a:rPr lang="de-DE" sz="280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Trolli</a:t>
              </a:r>
              <a:r>
                <a:rPr lang="de-DE" sz="280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“ Marathon</a:t>
              </a:r>
            </a:p>
          </p:txBody>
        </p:sp>
      </p:grp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0077C112-5E06-4EE2-BB66-3B5CD61EAFF4}"/>
              </a:ext>
            </a:extLst>
          </p:cNvPr>
          <p:cNvGrpSpPr/>
          <p:nvPr/>
        </p:nvGrpSpPr>
        <p:grpSpPr>
          <a:xfrm>
            <a:off x="82979" y="2951386"/>
            <a:ext cx="12292930" cy="3796291"/>
            <a:chOff x="82979" y="2951386"/>
            <a:chExt cx="12292930" cy="3796291"/>
          </a:xfrm>
        </p:grpSpPr>
        <p:grpSp>
          <p:nvGrpSpPr>
            <p:cNvPr id="9" name="Gruppieren 8">
              <a:extLst>
                <a:ext uri="{FF2B5EF4-FFF2-40B4-BE49-F238E27FC236}">
                  <a16:creationId xmlns:a16="http://schemas.microsoft.com/office/drawing/2014/main" id="{FE150140-BE23-42C3-8FE3-D96E60733D15}"/>
                </a:ext>
              </a:extLst>
            </p:cNvPr>
            <p:cNvGrpSpPr/>
            <p:nvPr/>
          </p:nvGrpSpPr>
          <p:grpSpPr>
            <a:xfrm>
              <a:off x="82979" y="2951386"/>
              <a:ext cx="12292930" cy="3796291"/>
              <a:chOff x="22788" y="3053420"/>
              <a:chExt cx="12292930" cy="3796291"/>
            </a:xfrm>
          </p:grpSpPr>
          <p:pic>
            <p:nvPicPr>
              <p:cNvPr id="5" name="Grafik 4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788" y="3064995"/>
                <a:ext cx="4045132" cy="3784716"/>
              </a:xfrm>
              <a:prstGeom prst="rect">
                <a:avLst/>
              </a:prstGeom>
            </p:spPr>
          </p:pic>
          <p:pic>
            <p:nvPicPr>
              <p:cNvPr id="6" name="Grafik 5"/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sharpenSoften amount="32000"/>
                        </a14:imgEffect>
                        <a14:imgEffect>
                          <a14:brightnessContrast bright="18000"/>
                        </a14:imgEffect>
                      </a14:imgLayer>
                    </a14:imgProps>
                  </a:ext>
                </a:extLst>
              </a:blip>
              <a:srcRect l="7638"/>
              <a:stretch/>
            </p:blipFill>
            <p:spPr>
              <a:xfrm>
                <a:off x="4160520" y="3053420"/>
                <a:ext cx="5259208" cy="3784716"/>
              </a:xfrm>
              <a:prstGeom prst="rect">
                <a:avLst/>
              </a:prstGeom>
            </p:spPr>
          </p:pic>
          <p:pic>
            <p:nvPicPr>
              <p:cNvPr id="7" name="Grafik 6"/>
              <p:cNvPicPr>
                <a:picLocks noChangeAspect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sharpenSoften amount="36000"/>
                        </a14:imgEffect>
                      </a14:imgLayer>
                    </a14:imgProps>
                  </a:ext>
                </a:extLst>
              </a:blip>
              <a:srcRect l="18495" r="27059"/>
              <a:stretch/>
            </p:blipFill>
            <p:spPr>
              <a:xfrm>
                <a:off x="9533062" y="3064995"/>
                <a:ext cx="2782656" cy="3773141"/>
              </a:xfrm>
              <a:prstGeom prst="rect">
                <a:avLst/>
              </a:prstGeom>
            </p:spPr>
          </p:pic>
        </p:grpSp>
        <p:sp>
          <p:nvSpPr>
            <p:cNvPr id="12" name="Rechteck 11">
              <a:extLst>
                <a:ext uri="{FF2B5EF4-FFF2-40B4-BE49-F238E27FC236}">
                  <a16:creationId xmlns:a16="http://schemas.microsoft.com/office/drawing/2014/main" id="{2519769D-1119-4419-A8FB-CC34A46BCEA2}"/>
                </a:ext>
              </a:extLst>
            </p:cNvPr>
            <p:cNvSpPr/>
            <p:nvPr/>
          </p:nvSpPr>
          <p:spPr>
            <a:xfrm>
              <a:off x="462907" y="3408686"/>
              <a:ext cx="5157566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„Aktion Grüne Flur  - Bruno Bopp“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450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C473EE5B-8C76-4FB2-873C-04724663F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3" y="1352332"/>
            <a:ext cx="4664573" cy="4576005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020853B8-F477-4F3F-80EA-C82B8580F02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476" y="887133"/>
            <a:ext cx="6697220" cy="532028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65680646-CF9D-4A60-B225-A46465C6A5BD}"/>
              </a:ext>
            </a:extLst>
          </p:cNvPr>
          <p:cNvSpPr/>
          <p:nvPr/>
        </p:nvSpPr>
        <p:spPr>
          <a:xfrm>
            <a:off x="1664509" y="1899061"/>
            <a:ext cx="8671605" cy="36317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6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 2. Leben</a:t>
            </a:r>
          </a:p>
          <a:p>
            <a:pPr algn="ctr"/>
            <a:r>
              <a:rPr lang="de-DE" sz="66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Universität Stuttgart</a:t>
            </a:r>
          </a:p>
          <a:p>
            <a:pPr algn="ctr"/>
            <a:endParaRPr lang="de-DE" sz="5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de-DE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Fakultät Luft- und Raumfahrttechnik</a:t>
            </a:r>
          </a:p>
        </p:txBody>
      </p:sp>
    </p:spTree>
    <p:extLst>
      <p:ext uri="{BB962C8B-B14F-4D97-AF65-F5344CB8AC3E}">
        <p14:creationId xmlns:p14="http://schemas.microsoft.com/office/powerpoint/2010/main" val="33719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6B1449F2-0B32-4124-BA05-D897F14914C0}"/>
              </a:ext>
            </a:extLst>
          </p:cNvPr>
          <p:cNvGrpSpPr/>
          <p:nvPr/>
        </p:nvGrpSpPr>
        <p:grpSpPr>
          <a:xfrm>
            <a:off x="6563058" y="0"/>
            <a:ext cx="5628942" cy="6858000"/>
            <a:chOff x="6563058" y="0"/>
            <a:chExt cx="5628942" cy="6858000"/>
          </a:xfrm>
        </p:grpSpPr>
        <p:grpSp>
          <p:nvGrpSpPr>
            <p:cNvPr id="9" name="Gruppieren 8">
              <a:extLst>
                <a:ext uri="{FF2B5EF4-FFF2-40B4-BE49-F238E27FC236}">
                  <a16:creationId xmlns:a16="http://schemas.microsoft.com/office/drawing/2014/main" id="{205FC6FB-51D0-4F5A-8BEB-9E198450A354}"/>
                </a:ext>
              </a:extLst>
            </p:cNvPr>
            <p:cNvGrpSpPr/>
            <p:nvPr/>
          </p:nvGrpSpPr>
          <p:grpSpPr>
            <a:xfrm>
              <a:off x="6563058" y="0"/>
              <a:ext cx="5628942" cy="6858000"/>
              <a:chOff x="6563058" y="0"/>
              <a:chExt cx="5628942" cy="6858000"/>
            </a:xfrm>
          </p:grpSpPr>
          <p:grpSp>
            <p:nvGrpSpPr>
              <p:cNvPr id="5" name="Gruppieren 4">
                <a:extLst>
                  <a:ext uri="{FF2B5EF4-FFF2-40B4-BE49-F238E27FC236}">
                    <a16:creationId xmlns:a16="http://schemas.microsoft.com/office/drawing/2014/main" id="{D5F33F9C-C3FC-4A31-B6F8-5826AB279351}"/>
                  </a:ext>
                </a:extLst>
              </p:cNvPr>
              <p:cNvGrpSpPr/>
              <p:nvPr/>
            </p:nvGrpSpPr>
            <p:grpSpPr>
              <a:xfrm>
                <a:off x="6563058" y="0"/>
                <a:ext cx="5628942" cy="6858000"/>
                <a:chOff x="6563058" y="0"/>
                <a:chExt cx="5628942" cy="6858000"/>
              </a:xfrm>
            </p:grpSpPr>
            <p:pic>
              <p:nvPicPr>
                <p:cNvPr id="3" name="Grafik 2"/>
                <p:cNvPicPr>
                  <a:picLocks noChangeAspect="1"/>
                </p:cNvPicPr>
                <p:nvPr/>
              </p:nvPicPr>
              <p:blipFill rotWithShape="1">
                <a:blip r:embed="rId2"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sharpenSoften amount="12000"/>
                          </a14:imgEffect>
                          <a14:imgEffect>
                            <a14:brightnessContrast bright="18000"/>
                          </a14:imgEffect>
                        </a14:imgLayer>
                      </a14:imgProps>
                    </a:ext>
                  </a:extLst>
                </a:blip>
                <a:srcRect b="9897"/>
                <a:stretch/>
              </p:blipFill>
              <p:spPr>
                <a:xfrm>
                  <a:off x="6563058" y="0"/>
                  <a:ext cx="5623930" cy="3553428"/>
                </a:xfrm>
                <a:prstGeom prst="rect">
                  <a:avLst/>
                </a:prstGeom>
              </p:spPr>
            </p:pic>
            <p:pic>
              <p:nvPicPr>
                <p:cNvPr id="4" name="Grafik 3"/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sharpenSoften amount="26000"/>
                          </a14:imgEffect>
                          <a14:imgEffect>
                            <a14:brightnessContrast bright="10000"/>
                          </a14:imgEffect>
                        </a14:imgLayer>
                      </a14:imgProps>
                    </a:ext>
                  </a:extLst>
                </a:blip>
                <a:srcRect l="299" t="6747" r="1575" b="8771"/>
                <a:stretch/>
              </p:blipFill>
              <p:spPr>
                <a:xfrm>
                  <a:off x="6568070" y="3681026"/>
                  <a:ext cx="5623930" cy="3176974"/>
                </a:xfrm>
                <a:prstGeom prst="rect">
                  <a:avLst/>
                </a:prstGeom>
              </p:spPr>
            </p:pic>
          </p:grpSp>
          <p:sp>
            <p:nvSpPr>
              <p:cNvPr id="8" name="Rechteck 7">
                <a:extLst>
                  <a:ext uri="{FF2B5EF4-FFF2-40B4-BE49-F238E27FC236}">
                    <a16:creationId xmlns:a16="http://schemas.microsoft.com/office/drawing/2014/main" id="{74F38B70-9C35-4A7B-9488-F8661E66C18C}"/>
                  </a:ext>
                </a:extLst>
              </p:cNvPr>
              <p:cNvSpPr/>
              <p:nvPr/>
            </p:nvSpPr>
            <p:spPr>
              <a:xfrm>
                <a:off x="7452702" y="0"/>
                <a:ext cx="3844642" cy="646331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36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12 000 Studierende</a:t>
                </a:r>
              </a:p>
            </p:txBody>
          </p:sp>
        </p:grp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C4006067-0DD6-47CD-9319-98401A507CC3}"/>
                </a:ext>
              </a:extLst>
            </p:cNvPr>
            <p:cNvSpPr/>
            <p:nvPr/>
          </p:nvSpPr>
          <p:spPr>
            <a:xfrm>
              <a:off x="7950647" y="3230262"/>
              <a:ext cx="3729482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6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Konstruktionslehre</a:t>
              </a:r>
            </a:p>
          </p:txBody>
        </p: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F91426AB-5D70-4098-A87E-FFA1404F348E}"/>
              </a:ext>
            </a:extLst>
          </p:cNvPr>
          <p:cNvGrpSpPr/>
          <p:nvPr/>
        </p:nvGrpSpPr>
        <p:grpSpPr>
          <a:xfrm>
            <a:off x="0" y="0"/>
            <a:ext cx="6445019" cy="6858000"/>
            <a:chOff x="0" y="0"/>
            <a:chExt cx="6445019" cy="6858000"/>
          </a:xfrm>
        </p:grpSpPr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3BB88F6C-2DC4-4D4E-B754-4FB2D42CB0A2}"/>
                </a:ext>
              </a:extLst>
            </p:cNvPr>
            <p:cNvGrpSpPr/>
            <p:nvPr/>
          </p:nvGrpSpPr>
          <p:grpSpPr>
            <a:xfrm>
              <a:off x="0" y="0"/>
              <a:ext cx="6445019" cy="6858000"/>
              <a:chOff x="0" y="0"/>
              <a:chExt cx="6445019" cy="6858000"/>
            </a:xfrm>
          </p:grpSpPr>
          <p:grpSp>
            <p:nvGrpSpPr>
              <p:cNvPr id="7" name="Gruppieren 6">
                <a:extLst>
                  <a:ext uri="{FF2B5EF4-FFF2-40B4-BE49-F238E27FC236}">
                    <a16:creationId xmlns:a16="http://schemas.microsoft.com/office/drawing/2014/main" id="{34742948-97BA-4792-B385-0C53FEE6664F}"/>
                  </a:ext>
                </a:extLst>
              </p:cNvPr>
              <p:cNvGrpSpPr/>
              <p:nvPr/>
            </p:nvGrpSpPr>
            <p:grpSpPr>
              <a:xfrm>
                <a:off x="0" y="0"/>
                <a:ext cx="6445019" cy="6858000"/>
                <a:chOff x="0" y="0"/>
                <a:chExt cx="6445019" cy="6858000"/>
              </a:xfrm>
            </p:grpSpPr>
            <p:pic>
              <p:nvPicPr>
                <p:cNvPr id="2" name="Grafik 1"/>
                <p:cNvPicPr>
                  <a:picLocks noChangeAspect="1"/>
                </p:cNvPicPr>
                <p:nvPr/>
              </p:nvPicPr>
              <p:blipFill rotWithShape="1">
                <a:blip r:embed="rId6"/>
                <a:srcRect l="6821" r="13333" b="7510"/>
                <a:stretch/>
              </p:blipFill>
              <p:spPr>
                <a:xfrm>
                  <a:off x="0" y="0"/>
                  <a:ext cx="6445019" cy="6858000"/>
                </a:xfrm>
                <a:prstGeom prst="rect">
                  <a:avLst/>
                </a:prstGeom>
              </p:spPr>
            </p:pic>
            <p:sp>
              <p:nvSpPr>
                <p:cNvPr id="6" name="Rechteck 5">
                  <a:extLst>
                    <a:ext uri="{FF2B5EF4-FFF2-40B4-BE49-F238E27FC236}">
                      <a16:creationId xmlns:a16="http://schemas.microsoft.com/office/drawing/2014/main" id="{7ECD5AF2-E353-42D6-9E43-1E8580ED87EE}"/>
                    </a:ext>
                  </a:extLst>
                </p:cNvPr>
                <p:cNvSpPr/>
                <p:nvPr/>
              </p:nvSpPr>
              <p:spPr>
                <a:xfrm>
                  <a:off x="1210248" y="96545"/>
                  <a:ext cx="5093189" cy="646331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de-DE" sz="3600" b="0" cap="none" spc="0" dirty="0">
                      <a:ln w="0"/>
                      <a:solidFill>
                        <a:schemeClr val="bg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</a:rPr>
                    <a:t>Professor Dr. Ulrich Hütter</a:t>
                  </a:r>
                </a:p>
              </p:txBody>
            </p:sp>
          </p:grpSp>
          <p:sp>
            <p:nvSpPr>
              <p:cNvPr id="12" name="Rechteck 11">
                <a:extLst>
                  <a:ext uri="{FF2B5EF4-FFF2-40B4-BE49-F238E27FC236}">
                    <a16:creationId xmlns:a16="http://schemas.microsoft.com/office/drawing/2014/main" id="{EFCD6C49-FBA6-486D-A035-6D72B21E2F67}"/>
                  </a:ext>
                </a:extLst>
              </p:cNvPr>
              <p:cNvSpPr/>
              <p:nvPr/>
            </p:nvSpPr>
            <p:spPr>
              <a:xfrm>
                <a:off x="785649" y="5351719"/>
                <a:ext cx="5659370" cy="646331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36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Institut für Flugzeugbau  - IFB</a:t>
                </a:r>
              </a:p>
            </p:txBody>
          </p:sp>
        </p:grpSp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91F5CFA2-36C8-43B4-A447-3EB0E42A6092}"/>
                </a:ext>
              </a:extLst>
            </p:cNvPr>
            <p:cNvSpPr/>
            <p:nvPr/>
          </p:nvSpPr>
          <p:spPr>
            <a:xfrm>
              <a:off x="1140198" y="6016426"/>
              <a:ext cx="2162772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1968 - 2004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384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4000"/>
                    </a14:imgEffect>
                  </a14:imgLayer>
                </a14:imgProps>
              </a:ext>
            </a:extLst>
          </a:blip>
          <a:srcRect l="21123"/>
          <a:stretch/>
        </p:blipFill>
        <p:spPr>
          <a:xfrm>
            <a:off x="4688" y="0"/>
            <a:ext cx="4027433" cy="6858000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34000"/>
                    </a14:imgEffect>
                  </a14:imgLayer>
                </a14:imgProps>
              </a:ext>
            </a:extLst>
          </a:blip>
          <a:srcRect l="14270" r="11105"/>
          <a:stretch/>
        </p:blipFill>
        <p:spPr>
          <a:xfrm>
            <a:off x="8885903" y="0"/>
            <a:ext cx="3301409" cy="6858000"/>
          </a:xfrm>
          <a:prstGeom prst="rect">
            <a:avLst/>
          </a:prstGeom>
        </p:spPr>
      </p:pic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AE2CF510-530D-4ABF-948A-7960F30CE1D9}"/>
              </a:ext>
            </a:extLst>
          </p:cNvPr>
          <p:cNvGrpSpPr/>
          <p:nvPr/>
        </p:nvGrpSpPr>
        <p:grpSpPr>
          <a:xfrm>
            <a:off x="4184522" y="0"/>
            <a:ext cx="4548980" cy="6858000"/>
            <a:chOff x="4184522" y="0"/>
            <a:chExt cx="4548980" cy="6858000"/>
          </a:xfrm>
        </p:grpSpPr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6"/>
            <a:srcRect r="6184"/>
            <a:stretch/>
          </p:blipFill>
          <p:spPr>
            <a:xfrm>
              <a:off x="4184522" y="0"/>
              <a:ext cx="4548980" cy="6858000"/>
            </a:xfrm>
            <a:prstGeom prst="rect">
              <a:avLst/>
            </a:prstGeom>
          </p:spPr>
        </p:pic>
        <p:sp>
          <p:nvSpPr>
            <p:cNvPr id="5" name="Rechteck 4">
              <a:extLst>
                <a:ext uri="{FF2B5EF4-FFF2-40B4-BE49-F238E27FC236}">
                  <a16:creationId xmlns:a16="http://schemas.microsoft.com/office/drawing/2014/main" id="{63713FC5-2F61-4310-8B4C-EA70C425D2FC}"/>
                </a:ext>
              </a:extLst>
            </p:cNvPr>
            <p:cNvSpPr/>
            <p:nvPr/>
          </p:nvSpPr>
          <p:spPr>
            <a:xfrm>
              <a:off x="4267827" y="5731162"/>
              <a:ext cx="3166829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„GROWIAN“ 1983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3734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3679" y="3119679"/>
            <a:ext cx="3738321" cy="3738321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4132665E-8D03-436D-BC2D-8FC771E20F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549"/>
          <a:stretch/>
        </p:blipFill>
        <p:spPr>
          <a:xfrm>
            <a:off x="5559467" y="3119679"/>
            <a:ext cx="2785879" cy="2245760"/>
          </a:xfrm>
          <a:prstGeom prst="rect">
            <a:avLst/>
          </a:prstGeom>
        </p:spPr>
      </p:pic>
      <p:sp>
        <p:nvSpPr>
          <p:cNvPr id="6" name="Rechteck 5">
            <a:extLst>
              <a:ext uri="{FF2B5EF4-FFF2-40B4-BE49-F238E27FC236}">
                <a16:creationId xmlns:a16="http://schemas.microsoft.com/office/drawing/2014/main" id="{CC2EDCE5-3AFC-40B2-8F90-78262B2561B0}"/>
              </a:ext>
            </a:extLst>
          </p:cNvPr>
          <p:cNvSpPr/>
          <p:nvPr/>
        </p:nvSpPr>
        <p:spPr>
          <a:xfrm>
            <a:off x="6038973" y="5473004"/>
            <a:ext cx="1802096" cy="138499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Spacelab</a:t>
            </a:r>
          </a:p>
          <a:p>
            <a:pPr algn="ctr"/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Mission D1</a:t>
            </a:r>
          </a:p>
          <a:p>
            <a:pPr algn="ctr"/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1985</a:t>
            </a:r>
            <a:endParaRPr lang="de-DE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4A4536BA-206E-4B31-B7B1-6AD92EEDC9FD}"/>
              </a:ext>
            </a:extLst>
          </p:cNvPr>
          <p:cNvGrpSpPr/>
          <p:nvPr/>
        </p:nvGrpSpPr>
        <p:grpSpPr>
          <a:xfrm>
            <a:off x="0" y="-2"/>
            <a:ext cx="5426364" cy="6858001"/>
            <a:chOff x="0" y="-2"/>
            <a:chExt cx="5426364" cy="6858001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-2"/>
              <a:ext cx="5426364" cy="6858001"/>
            </a:xfrm>
            <a:prstGeom prst="rect">
              <a:avLst/>
            </a:prstGeom>
          </p:spPr>
        </p:pic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E5118A4A-0A17-4B03-BE1F-540A68D92F0E}"/>
                </a:ext>
              </a:extLst>
            </p:cNvPr>
            <p:cNvSpPr/>
            <p:nvPr/>
          </p:nvSpPr>
          <p:spPr>
            <a:xfrm>
              <a:off x="187523" y="6002721"/>
              <a:ext cx="5051318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Professor Dr. Ernst Messerschmid</a:t>
              </a:r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B4BB4D07-8641-4D1B-85B2-44C571E999A4}"/>
              </a:ext>
            </a:extLst>
          </p:cNvPr>
          <p:cNvGrpSpPr/>
          <p:nvPr/>
        </p:nvGrpSpPr>
        <p:grpSpPr>
          <a:xfrm>
            <a:off x="5559468" y="-1"/>
            <a:ext cx="6693515" cy="3007171"/>
            <a:chOff x="5559468" y="-1"/>
            <a:chExt cx="6693515" cy="3007171"/>
          </a:xfrm>
        </p:grpSpPr>
        <p:pic>
          <p:nvPicPr>
            <p:cNvPr id="2" name="Grafik 1"/>
            <p:cNvPicPr>
              <a:picLocks noChangeAspect="1"/>
            </p:cNvPicPr>
            <p:nvPr/>
          </p:nvPicPr>
          <p:blipFill rotWithShape="1">
            <a:blip r:embed="rId5"/>
            <a:srcRect t="4199" b="24511"/>
            <a:stretch/>
          </p:blipFill>
          <p:spPr>
            <a:xfrm>
              <a:off x="5559468" y="-1"/>
              <a:ext cx="6693515" cy="3007171"/>
            </a:xfrm>
            <a:prstGeom prst="rect">
              <a:avLst/>
            </a:prstGeom>
          </p:spPr>
        </p:pic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BE0049A8-3263-42B8-8F03-D98B163B4FE2}"/>
                </a:ext>
              </a:extLst>
            </p:cNvPr>
            <p:cNvSpPr/>
            <p:nvPr/>
          </p:nvSpPr>
          <p:spPr>
            <a:xfrm>
              <a:off x="7301344" y="2471250"/>
              <a:ext cx="2669321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Hermann Oberth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592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D4BFE2AB-EF4C-4A26-92B4-110B4993D6AE}"/>
              </a:ext>
            </a:extLst>
          </p:cNvPr>
          <p:cNvGrpSpPr/>
          <p:nvPr/>
        </p:nvGrpSpPr>
        <p:grpSpPr>
          <a:xfrm>
            <a:off x="0" y="0"/>
            <a:ext cx="4083348" cy="3180316"/>
            <a:chOff x="-71135" y="3654534"/>
            <a:chExt cx="4083348" cy="3180316"/>
          </a:xfrm>
        </p:grpSpPr>
        <p:grpSp>
          <p:nvGrpSpPr>
            <p:cNvPr id="8" name="Gruppieren 7">
              <a:extLst>
                <a:ext uri="{FF2B5EF4-FFF2-40B4-BE49-F238E27FC236}">
                  <a16:creationId xmlns:a16="http://schemas.microsoft.com/office/drawing/2014/main" id="{6B13DD38-BEF1-446F-B810-84D421D1A305}"/>
                </a:ext>
              </a:extLst>
            </p:cNvPr>
            <p:cNvGrpSpPr/>
            <p:nvPr/>
          </p:nvGrpSpPr>
          <p:grpSpPr>
            <a:xfrm>
              <a:off x="-71135" y="3654534"/>
              <a:ext cx="4083348" cy="3180316"/>
              <a:chOff x="-71135" y="3654534"/>
              <a:chExt cx="4083348" cy="3180316"/>
            </a:xfrm>
          </p:grpSpPr>
          <p:pic>
            <p:nvPicPr>
              <p:cNvPr id="4" name="Grafik 3"/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rightnessContrast bright="8000"/>
                        </a14:imgEffect>
                      </a14:imgLayer>
                    </a14:imgProps>
                  </a:ext>
                </a:extLst>
              </a:blip>
              <a:srcRect l="4591" b="4930"/>
              <a:stretch/>
            </p:blipFill>
            <p:spPr>
              <a:xfrm>
                <a:off x="-71135" y="3654534"/>
                <a:ext cx="4083348" cy="3180316"/>
              </a:xfrm>
              <a:prstGeom prst="rect">
                <a:avLst/>
              </a:prstGeom>
            </p:spPr>
          </p:pic>
          <p:pic>
            <p:nvPicPr>
              <p:cNvPr id="7" name="Grafik 6">
                <a:extLst>
                  <a:ext uri="{FF2B5EF4-FFF2-40B4-BE49-F238E27FC236}">
                    <a16:creationId xmlns:a16="http://schemas.microsoft.com/office/drawing/2014/main" id="{73B0E713-0F04-4C53-8B20-555BA41604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28162" y="3669078"/>
                <a:ext cx="1116182" cy="837137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</p:pic>
        </p:grp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F272A18E-56AD-4FA3-B5FE-5AD5EFC64304}"/>
                </a:ext>
              </a:extLst>
            </p:cNvPr>
            <p:cNvSpPr/>
            <p:nvPr/>
          </p:nvSpPr>
          <p:spPr>
            <a:xfrm>
              <a:off x="2912159" y="6250075"/>
              <a:ext cx="1018227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1976</a:t>
              </a:r>
            </a:p>
          </p:txBody>
        </p:sp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B6D5EF6D-EF3C-4C06-A430-84ABF846ADB5}"/>
              </a:ext>
            </a:extLst>
          </p:cNvPr>
          <p:cNvGrpSpPr/>
          <p:nvPr/>
        </p:nvGrpSpPr>
        <p:grpSpPr>
          <a:xfrm>
            <a:off x="0" y="3267818"/>
            <a:ext cx="4096105" cy="3590181"/>
            <a:chOff x="0" y="3267818"/>
            <a:chExt cx="4096105" cy="3590181"/>
          </a:xfrm>
        </p:grpSpPr>
        <p:grpSp>
          <p:nvGrpSpPr>
            <p:cNvPr id="14" name="Gruppieren 13">
              <a:extLst>
                <a:ext uri="{FF2B5EF4-FFF2-40B4-BE49-F238E27FC236}">
                  <a16:creationId xmlns:a16="http://schemas.microsoft.com/office/drawing/2014/main" id="{D20EF37F-EC72-4A9E-A200-AC7D170504A1}"/>
                </a:ext>
              </a:extLst>
            </p:cNvPr>
            <p:cNvGrpSpPr/>
            <p:nvPr/>
          </p:nvGrpSpPr>
          <p:grpSpPr>
            <a:xfrm>
              <a:off x="0" y="3267818"/>
              <a:ext cx="4096105" cy="3590181"/>
              <a:chOff x="0" y="23150"/>
              <a:chExt cx="3895666" cy="3539188"/>
            </a:xfrm>
          </p:grpSpPr>
          <p:pic>
            <p:nvPicPr>
              <p:cNvPr id="2" name="Grafik 1"/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harpenSoften amount="20000"/>
                        </a14:imgEffect>
                      </a14:imgLayer>
                    </a14:imgProps>
                  </a:ext>
                </a:extLst>
              </a:blip>
              <a:srcRect l="4266"/>
              <a:stretch/>
            </p:blipFill>
            <p:spPr>
              <a:xfrm>
                <a:off x="0" y="23150"/>
                <a:ext cx="3895666" cy="3539188"/>
              </a:xfrm>
              <a:prstGeom prst="rect">
                <a:avLst/>
              </a:prstGeom>
            </p:spPr>
          </p:pic>
          <p:sp>
            <p:nvSpPr>
              <p:cNvPr id="12" name="Rechteck 11">
                <a:extLst>
                  <a:ext uri="{FF2B5EF4-FFF2-40B4-BE49-F238E27FC236}">
                    <a16:creationId xmlns:a16="http://schemas.microsoft.com/office/drawing/2014/main" id="{9BE4EF72-2878-4ECC-8A1F-10CD6080DCBF}"/>
                  </a:ext>
                </a:extLst>
              </p:cNvPr>
              <p:cNvSpPr/>
              <p:nvPr/>
            </p:nvSpPr>
            <p:spPr>
              <a:xfrm>
                <a:off x="69793" y="166261"/>
                <a:ext cx="1018227" cy="584775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320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1999</a:t>
                </a:r>
                <a:endPara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</p:grpSp>
        <p:sp>
          <p:nvSpPr>
            <p:cNvPr id="6" name="Rechteck 5">
              <a:extLst>
                <a:ext uri="{FF2B5EF4-FFF2-40B4-BE49-F238E27FC236}">
                  <a16:creationId xmlns:a16="http://schemas.microsoft.com/office/drawing/2014/main" id="{B2EB49CC-D0FC-41D7-8C3A-D0BC1F08DC87}"/>
                </a:ext>
              </a:extLst>
            </p:cNvPr>
            <p:cNvSpPr/>
            <p:nvPr/>
          </p:nvSpPr>
          <p:spPr>
            <a:xfrm>
              <a:off x="0" y="6205835"/>
              <a:ext cx="3143809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Willy Messerschmitt</a:t>
              </a: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5D4034D4-B255-449D-90D2-3B6B32905969}"/>
              </a:ext>
            </a:extLst>
          </p:cNvPr>
          <p:cNvGrpSpPr/>
          <p:nvPr/>
        </p:nvGrpSpPr>
        <p:grpSpPr>
          <a:xfrm>
            <a:off x="4179114" y="10847"/>
            <a:ext cx="4079615" cy="3532306"/>
            <a:chOff x="4179114" y="10847"/>
            <a:chExt cx="4079615" cy="3532306"/>
          </a:xfrm>
        </p:grpSpPr>
        <p:grpSp>
          <p:nvGrpSpPr>
            <p:cNvPr id="11" name="Gruppieren 10">
              <a:extLst>
                <a:ext uri="{FF2B5EF4-FFF2-40B4-BE49-F238E27FC236}">
                  <a16:creationId xmlns:a16="http://schemas.microsoft.com/office/drawing/2014/main" id="{EFB45BEE-6BB8-465A-B9E2-0984B21A260A}"/>
                </a:ext>
              </a:extLst>
            </p:cNvPr>
            <p:cNvGrpSpPr/>
            <p:nvPr/>
          </p:nvGrpSpPr>
          <p:grpSpPr>
            <a:xfrm>
              <a:off x="4179114" y="10847"/>
              <a:ext cx="4079615" cy="3532306"/>
              <a:chOff x="4029039" y="0"/>
              <a:chExt cx="4079615" cy="3532306"/>
            </a:xfrm>
          </p:grpSpPr>
          <p:pic>
            <p:nvPicPr>
              <p:cNvPr id="3" name="Grafik 2"/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harpenSoften amount="52000"/>
                        </a14:imgEffect>
                      </a14:imgLayer>
                    </a14:imgProps>
                  </a:ext>
                </a:extLst>
              </a:blip>
              <a:srcRect r="6760" b="14963"/>
              <a:stretch/>
            </p:blipFill>
            <p:spPr>
              <a:xfrm>
                <a:off x="4029039" y="0"/>
                <a:ext cx="4079615" cy="3532306"/>
              </a:xfrm>
              <a:prstGeom prst="rect">
                <a:avLst/>
              </a:prstGeom>
            </p:spPr>
          </p:pic>
          <p:sp>
            <p:nvSpPr>
              <p:cNvPr id="10" name="Rechteck 9">
                <a:extLst>
                  <a:ext uri="{FF2B5EF4-FFF2-40B4-BE49-F238E27FC236}">
                    <a16:creationId xmlns:a16="http://schemas.microsoft.com/office/drawing/2014/main" id="{F338A60B-D62F-4A62-A795-C9B1DCF7F153}"/>
                  </a:ext>
                </a:extLst>
              </p:cNvPr>
              <p:cNvSpPr/>
              <p:nvPr/>
            </p:nvSpPr>
            <p:spPr>
              <a:xfrm>
                <a:off x="4336820" y="166262"/>
                <a:ext cx="1018227" cy="584775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320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1984</a:t>
                </a:r>
              </a:p>
            </p:txBody>
          </p:sp>
        </p:grpSp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72209491-1CE5-4AA2-9312-096474E39122}"/>
                </a:ext>
              </a:extLst>
            </p:cNvPr>
            <p:cNvSpPr/>
            <p:nvPr/>
          </p:nvSpPr>
          <p:spPr>
            <a:xfrm>
              <a:off x="4273698" y="2838287"/>
              <a:ext cx="3309496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Familie Nixon, USA</a:t>
              </a: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C33F887F-DAEC-4B4A-A2AF-7E7B683F5F2E}"/>
              </a:ext>
            </a:extLst>
          </p:cNvPr>
          <p:cNvGrpSpPr/>
          <p:nvPr/>
        </p:nvGrpSpPr>
        <p:grpSpPr>
          <a:xfrm>
            <a:off x="4179114" y="3589324"/>
            <a:ext cx="4079615" cy="3271353"/>
            <a:chOff x="4179114" y="3589324"/>
            <a:chExt cx="4079615" cy="3271353"/>
          </a:xfrm>
        </p:grpSpPr>
        <p:pic>
          <p:nvPicPr>
            <p:cNvPr id="17" name="Grafik 16">
              <a:extLst>
                <a:ext uri="{FF2B5EF4-FFF2-40B4-BE49-F238E27FC236}">
                  <a16:creationId xmlns:a16="http://schemas.microsoft.com/office/drawing/2014/main" id="{4D45ECD1-7E81-4CBB-889B-92EDFCAC1A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3147" t="-651" r="2714" b="-1"/>
            <a:stretch/>
          </p:blipFill>
          <p:spPr>
            <a:xfrm>
              <a:off x="4179114" y="3589324"/>
              <a:ext cx="4079615" cy="3271353"/>
            </a:xfrm>
            <a:prstGeom prst="rect">
              <a:avLst/>
            </a:prstGeom>
          </p:spPr>
        </p:pic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DA86A51F-AC1E-4E6B-BF67-6C510481CBAC}"/>
                </a:ext>
              </a:extLst>
            </p:cNvPr>
            <p:cNvSpPr/>
            <p:nvPr/>
          </p:nvSpPr>
          <p:spPr>
            <a:xfrm>
              <a:off x="4283323" y="5773774"/>
              <a:ext cx="2424190" cy="95410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Karl Schlecht</a:t>
              </a: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Fa. Putzmeister</a:t>
              </a:r>
              <a:endParaRPr lang="de-DE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00CA82B1-CE8F-4DB8-A26A-DF9B55282365}"/>
                </a:ext>
              </a:extLst>
            </p:cNvPr>
            <p:cNvSpPr/>
            <p:nvPr/>
          </p:nvSpPr>
          <p:spPr>
            <a:xfrm>
              <a:off x="4232027" y="3744582"/>
              <a:ext cx="101822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2004</a:t>
              </a:r>
            </a:p>
          </p:txBody>
        </p:sp>
      </p:grp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5A885026-A9BF-4B93-8FF6-5C045FD73EEB}"/>
              </a:ext>
            </a:extLst>
          </p:cNvPr>
          <p:cNvGrpSpPr/>
          <p:nvPr/>
        </p:nvGrpSpPr>
        <p:grpSpPr>
          <a:xfrm>
            <a:off x="8566510" y="10847"/>
            <a:ext cx="3814354" cy="6824431"/>
            <a:chOff x="8566510" y="10847"/>
            <a:chExt cx="3814354" cy="6824431"/>
          </a:xfrm>
        </p:grpSpPr>
        <p:pic>
          <p:nvPicPr>
            <p:cNvPr id="5" name="Grafik 4"/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sharpenSoften amount="52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566510" y="10847"/>
              <a:ext cx="3814354" cy="6824431"/>
            </a:xfrm>
            <a:prstGeom prst="rect">
              <a:avLst/>
            </a:prstGeom>
          </p:spPr>
        </p:pic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AAB7008E-1A0A-4F95-95DF-33B73FE19B8F}"/>
                </a:ext>
              </a:extLst>
            </p:cNvPr>
            <p:cNvSpPr/>
            <p:nvPr/>
          </p:nvSpPr>
          <p:spPr>
            <a:xfrm>
              <a:off x="10288336" y="2005644"/>
              <a:ext cx="2092528" cy="4647426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Ägypten</a:t>
              </a: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Argentinien</a:t>
              </a:r>
              <a:endParaRPr lang="de-DE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Brasilien</a:t>
              </a: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Indien</a:t>
              </a: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Kanada</a:t>
              </a: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Schweden USA</a:t>
              </a:r>
            </a:p>
            <a:p>
              <a:r>
                <a:rPr lang="de-DE" sz="28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Venezuela</a:t>
              </a:r>
              <a:endParaRPr lang="de-DE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r>
                <a:rPr lang="de-DE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</a:t>
              </a:r>
            </a:p>
            <a:p>
              <a:pPr algn="ctr"/>
              <a:r>
                <a:rPr lang="de-DE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.</a:t>
              </a:r>
            </a:p>
          </p:txBody>
        </p:sp>
      </p:grpSp>
      <p:sp>
        <p:nvSpPr>
          <p:cNvPr id="18" name="Rechteck 17">
            <a:extLst>
              <a:ext uri="{FF2B5EF4-FFF2-40B4-BE49-F238E27FC236}">
                <a16:creationId xmlns:a16="http://schemas.microsoft.com/office/drawing/2014/main" id="{9A8A6E9E-FF62-40C6-BEE7-41DD5FE26650}"/>
              </a:ext>
            </a:extLst>
          </p:cNvPr>
          <p:cNvSpPr/>
          <p:nvPr/>
        </p:nvSpPr>
        <p:spPr>
          <a:xfrm>
            <a:off x="8566510" y="177109"/>
            <a:ext cx="178927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70‘ – 80‘</a:t>
            </a:r>
          </a:p>
        </p:txBody>
      </p:sp>
    </p:spTree>
    <p:extLst>
      <p:ext uri="{BB962C8B-B14F-4D97-AF65-F5344CB8AC3E}">
        <p14:creationId xmlns:p14="http://schemas.microsoft.com/office/powerpoint/2010/main" val="193582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0B955F96-E299-4124-921D-356BFFC64ADC}"/>
              </a:ext>
            </a:extLst>
          </p:cNvPr>
          <p:cNvGrpSpPr/>
          <p:nvPr/>
        </p:nvGrpSpPr>
        <p:grpSpPr>
          <a:xfrm>
            <a:off x="0" y="0"/>
            <a:ext cx="12236976" cy="2949881"/>
            <a:chOff x="0" y="0"/>
            <a:chExt cx="12236976" cy="2949881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8BC82895-9D0C-48EA-AEBF-C90FD5CD506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6096000" cy="2949881"/>
            </a:xfrm>
            <a:prstGeom prst="rect">
              <a:avLst/>
            </a:prstGeom>
          </p:spPr>
        </p:pic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D565F4B9-85FF-4528-9306-2980C12CC759}"/>
                </a:ext>
              </a:extLst>
            </p:cNvPr>
            <p:cNvSpPr/>
            <p:nvPr/>
          </p:nvSpPr>
          <p:spPr>
            <a:xfrm>
              <a:off x="6096000" y="181721"/>
              <a:ext cx="6140976" cy="243143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4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„Goldene Ehrenmedaille“ </a:t>
              </a:r>
            </a:p>
            <a:p>
              <a:pPr algn="ctr"/>
              <a:r>
                <a:rPr lang="de-DE" sz="36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der </a:t>
              </a:r>
              <a:r>
                <a:rPr lang="de-DE" sz="36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Fakultät </a:t>
              </a:r>
            </a:p>
            <a:p>
              <a:pPr algn="ctr"/>
              <a:r>
                <a:rPr lang="de-DE" sz="36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Luft- und Raumfahrttechnik </a:t>
              </a:r>
            </a:p>
            <a:p>
              <a:pPr algn="ctr"/>
              <a:r>
                <a:rPr lang="de-DE" sz="36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der Universität Stuttgart</a:t>
              </a:r>
              <a:endPara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3CDE2AD7-BD7D-4DB0-82FA-DA90C39AE769}"/>
              </a:ext>
            </a:extLst>
          </p:cNvPr>
          <p:cNvGrpSpPr/>
          <p:nvPr/>
        </p:nvGrpSpPr>
        <p:grpSpPr>
          <a:xfrm>
            <a:off x="434420" y="2934496"/>
            <a:ext cx="11651364" cy="3923504"/>
            <a:chOff x="434420" y="2934496"/>
            <a:chExt cx="11651364" cy="3923504"/>
          </a:xfrm>
        </p:grpSpPr>
        <p:grpSp>
          <p:nvGrpSpPr>
            <p:cNvPr id="7" name="Gruppieren 6">
              <a:extLst>
                <a:ext uri="{FF2B5EF4-FFF2-40B4-BE49-F238E27FC236}">
                  <a16:creationId xmlns:a16="http://schemas.microsoft.com/office/drawing/2014/main" id="{6B794DF6-E04B-456D-BA0D-51A396FB79FE}"/>
                </a:ext>
              </a:extLst>
            </p:cNvPr>
            <p:cNvGrpSpPr/>
            <p:nvPr/>
          </p:nvGrpSpPr>
          <p:grpSpPr>
            <a:xfrm>
              <a:off x="434420" y="3908120"/>
              <a:ext cx="5404173" cy="1929074"/>
              <a:chOff x="6096000" y="4412754"/>
              <a:chExt cx="5404173" cy="1929074"/>
            </a:xfrm>
          </p:grpSpPr>
          <p:sp>
            <p:nvSpPr>
              <p:cNvPr id="3" name="Rechteck 2">
                <a:extLst>
                  <a:ext uri="{FF2B5EF4-FFF2-40B4-BE49-F238E27FC236}">
                    <a16:creationId xmlns:a16="http://schemas.microsoft.com/office/drawing/2014/main" id="{9174C024-B646-498B-B398-63B7AC62E2B5}"/>
                  </a:ext>
                </a:extLst>
              </p:cNvPr>
              <p:cNvSpPr/>
              <p:nvPr/>
            </p:nvSpPr>
            <p:spPr>
              <a:xfrm>
                <a:off x="6834466" y="4412754"/>
                <a:ext cx="3668120" cy="769441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4400" dirty="0">
                    <a:ln w="0"/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„</a:t>
                </a:r>
                <a:r>
                  <a:rPr lang="de-DE" sz="4400" b="0" cap="none" spc="0" dirty="0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ORATIO 2019“</a:t>
                </a:r>
              </a:p>
            </p:txBody>
          </p:sp>
          <p:sp>
            <p:nvSpPr>
              <p:cNvPr id="4" name="Rechteck 3">
                <a:extLst>
                  <a:ext uri="{FF2B5EF4-FFF2-40B4-BE49-F238E27FC236}">
                    <a16:creationId xmlns:a16="http://schemas.microsoft.com/office/drawing/2014/main" id="{A7DDBE48-8153-4344-909A-D90F4108AC9F}"/>
                  </a:ext>
                </a:extLst>
              </p:cNvPr>
              <p:cNvSpPr/>
              <p:nvPr/>
            </p:nvSpPr>
            <p:spPr>
              <a:xfrm>
                <a:off x="6096000" y="5141499"/>
                <a:ext cx="5404173" cy="1200329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3600" b="0" cap="none" spc="0" dirty="0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Für 50 </a:t>
                </a:r>
                <a:r>
                  <a:rPr lang="de-DE" sz="3600" dirty="0">
                    <a:ln w="0"/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J</a:t>
                </a:r>
                <a:r>
                  <a:rPr lang="de-DE" sz="3600" b="0" cap="none" spc="0" dirty="0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ahre vorbildliches  </a:t>
                </a:r>
              </a:p>
              <a:p>
                <a:pPr algn="ctr"/>
                <a:r>
                  <a:rPr lang="de-DE" sz="3600" b="0" cap="none" spc="0" dirty="0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Engagement in Vorlesungen</a:t>
                </a:r>
              </a:p>
            </p:txBody>
          </p:sp>
        </p:grpSp>
        <p:pic>
          <p:nvPicPr>
            <p:cNvPr id="11" name="Figur">
              <a:hlinkClick r:id="" action="ppaction://media"/>
              <a:extLst>
                <a:ext uri="{FF2B5EF4-FFF2-40B4-BE49-F238E27FC236}">
                  <a16:creationId xmlns:a16="http://schemas.microsoft.com/office/drawing/2014/main" id="{02875BCA-8E58-47B0-9682-A67E2DE309E2}"/>
                </a:ext>
              </a:extLst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5"/>
            <a:stretch>
              <a:fillRect/>
            </a:stretch>
          </p:blipFill>
          <p:spPr>
            <a:xfrm>
              <a:off x="6257110" y="2934496"/>
              <a:ext cx="5828674" cy="39235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8183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pieren 3"/>
          <p:cNvGrpSpPr/>
          <p:nvPr/>
        </p:nvGrpSpPr>
        <p:grpSpPr>
          <a:xfrm>
            <a:off x="0" y="0"/>
            <a:ext cx="12192000" cy="6861345"/>
            <a:chOff x="0" y="0"/>
            <a:chExt cx="12192000" cy="6861345"/>
          </a:xfrm>
        </p:grpSpPr>
        <p:grpSp>
          <p:nvGrpSpPr>
            <p:cNvPr id="14" name="Gruppieren 13">
              <a:extLst>
                <a:ext uri="{FF2B5EF4-FFF2-40B4-BE49-F238E27FC236}">
                  <a16:creationId xmlns:a16="http://schemas.microsoft.com/office/drawing/2014/main" id="{F5BEC1FB-B7BD-4015-9480-59D92D6BF740}"/>
                </a:ext>
              </a:extLst>
            </p:cNvPr>
            <p:cNvGrpSpPr/>
            <p:nvPr/>
          </p:nvGrpSpPr>
          <p:grpSpPr>
            <a:xfrm>
              <a:off x="0" y="0"/>
              <a:ext cx="12192000" cy="6861345"/>
              <a:chOff x="520434" y="0"/>
              <a:chExt cx="11327350" cy="6861345"/>
            </a:xfrm>
          </p:grpSpPr>
          <p:pic>
            <p:nvPicPr>
              <p:cNvPr id="12" name="Grafik 11">
                <a:extLst>
                  <a:ext uri="{FF2B5EF4-FFF2-40B4-BE49-F238E27FC236}">
                    <a16:creationId xmlns:a16="http://schemas.microsoft.com/office/drawing/2014/main" id="{3B35D4D2-F0C4-486E-ABFB-0009923A16A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rightnessContrast bright="11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20434" y="0"/>
                <a:ext cx="11321253" cy="3432345"/>
              </a:xfrm>
              <a:prstGeom prst="rect">
                <a:avLst/>
              </a:prstGeom>
            </p:spPr>
          </p:pic>
          <p:pic>
            <p:nvPicPr>
              <p:cNvPr id="13" name="Grafik 12">
                <a:extLst>
                  <a:ext uri="{FF2B5EF4-FFF2-40B4-BE49-F238E27FC236}">
                    <a16:creationId xmlns:a16="http://schemas.microsoft.com/office/drawing/2014/main" id="{C1FD9021-F725-4EB7-B4EF-0647D0F215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0434" y="3429000"/>
                <a:ext cx="11327350" cy="3432345"/>
              </a:xfrm>
              <a:prstGeom prst="rect">
                <a:avLst/>
              </a:prstGeom>
            </p:spPr>
          </p:pic>
        </p:grpSp>
        <p:sp>
          <p:nvSpPr>
            <p:cNvPr id="2" name="Rechteck 1">
              <a:extLst>
                <a:ext uri="{FF2B5EF4-FFF2-40B4-BE49-F238E27FC236}">
                  <a16:creationId xmlns:a16="http://schemas.microsoft.com/office/drawing/2014/main" id="{C97B9DE2-12A2-43A6-9E2D-F8D3AA93B97D}"/>
                </a:ext>
              </a:extLst>
            </p:cNvPr>
            <p:cNvSpPr/>
            <p:nvPr/>
          </p:nvSpPr>
          <p:spPr>
            <a:xfrm>
              <a:off x="2567493" y="1978507"/>
              <a:ext cx="6780574" cy="2308324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7200" b="1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Mein 3. Leben</a:t>
              </a:r>
            </a:p>
            <a:p>
              <a:pPr algn="ctr"/>
              <a:r>
                <a:rPr lang="de-DE" sz="72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Kommunalpolitik</a:t>
              </a:r>
              <a:endParaRPr lang="de-DE" sz="72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3" name="Rechteck 2"/>
            <p:cNvSpPr/>
            <p:nvPr/>
          </p:nvSpPr>
          <p:spPr>
            <a:xfrm>
              <a:off x="3940127" y="4286831"/>
              <a:ext cx="384522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5400" b="1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Freie Wähler</a:t>
              </a:r>
              <a:endPara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9736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675E80B9-DC51-4450-ACDD-24EC09B9D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08002" cy="6858000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7A13CF2D-0D0A-452F-BE05-7B25DEAB23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542"/>
          <a:stretch/>
        </p:blipFill>
        <p:spPr>
          <a:xfrm>
            <a:off x="9294471" y="-65957"/>
            <a:ext cx="2897529" cy="6989914"/>
          </a:xfrm>
          <a:prstGeom prst="rect">
            <a:avLst/>
          </a:prstGeom>
        </p:spPr>
      </p:pic>
      <p:sp>
        <p:nvSpPr>
          <p:cNvPr id="4" name="Rechteck 3"/>
          <p:cNvSpPr/>
          <p:nvPr/>
        </p:nvSpPr>
        <p:spPr>
          <a:xfrm>
            <a:off x="168310" y="276386"/>
            <a:ext cx="48903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1971 zum 1. Mal gewählt</a:t>
            </a:r>
          </a:p>
        </p:txBody>
      </p:sp>
    </p:spTree>
    <p:extLst>
      <p:ext uri="{BB962C8B-B14F-4D97-AF65-F5344CB8AC3E}">
        <p14:creationId xmlns:p14="http://schemas.microsoft.com/office/powerpoint/2010/main" val="27955544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82414D48-922A-445D-A8C4-BCAB8550B469}"/>
              </a:ext>
            </a:extLst>
          </p:cNvPr>
          <p:cNvSpPr/>
          <p:nvPr/>
        </p:nvSpPr>
        <p:spPr>
          <a:xfrm>
            <a:off x="1970176" y="1632805"/>
            <a:ext cx="7510261" cy="39703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Oberbürgermeister</a:t>
            </a:r>
          </a:p>
          <a:p>
            <a:pPr algn="ctr"/>
            <a:endParaRPr lang="de-DE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Hans Hofmann		1967 - 1983 </a:t>
            </a:r>
          </a:p>
          <a:p>
            <a:r>
              <a:rPr lang="de-DE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Dr. Manfred Weinmann	1983 - 1999 </a:t>
            </a:r>
          </a:p>
          <a:p>
            <a:r>
              <a: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Helmut Himmelsbach	1999 - 2014 </a:t>
            </a:r>
          </a:p>
          <a:p>
            <a:r>
              <a:rPr lang="de-DE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Harry Mergel			2014 – heute </a:t>
            </a:r>
            <a:endParaRPr lang="de-DE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25166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/>
          <a:srcRect r="2762"/>
          <a:stretch/>
        </p:blipFill>
        <p:spPr>
          <a:xfrm>
            <a:off x="-65316" y="0"/>
            <a:ext cx="8205568" cy="6858000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3"/>
          <a:srcRect l="14441" r="6505"/>
          <a:stretch/>
        </p:blipFill>
        <p:spPr>
          <a:xfrm>
            <a:off x="8284028" y="-17418"/>
            <a:ext cx="3907972" cy="6858000"/>
          </a:xfrm>
          <a:prstGeom prst="rect">
            <a:avLst/>
          </a:prstGeom>
        </p:spPr>
      </p:pic>
      <p:sp>
        <p:nvSpPr>
          <p:cNvPr id="4" name="Rechteck 3">
            <a:extLst>
              <a:ext uri="{FF2B5EF4-FFF2-40B4-BE49-F238E27FC236}">
                <a16:creationId xmlns:a16="http://schemas.microsoft.com/office/drawing/2014/main" id="{9AFF69B5-CA41-48D4-9E4A-18E605FEC4CA}"/>
              </a:ext>
            </a:extLst>
          </p:cNvPr>
          <p:cNvSpPr/>
          <p:nvPr/>
        </p:nvSpPr>
        <p:spPr>
          <a:xfrm>
            <a:off x="3640721" y="0"/>
            <a:ext cx="4421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0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OB Dr. Hans Hofmann</a:t>
            </a:r>
            <a:r>
              <a:rPr kumimoji="0" lang="de-DE" sz="5400" b="0" i="0" u="none" strike="noStrike" kern="1200" cap="none" spc="0" normalizeH="0" baseline="0" noProof="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DCAD3A93-D3B3-4C86-8F35-554370D182BD}"/>
              </a:ext>
            </a:extLst>
          </p:cNvPr>
          <p:cNvSpPr/>
          <p:nvPr/>
        </p:nvSpPr>
        <p:spPr>
          <a:xfrm>
            <a:off x="8441047" y="6178367"/>
            <a:ext cx="35939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0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1. BM Dr. Eugen Nägele</a:t>
            </a:r>
          </a:p>
        </p:txBody>
      </p:sp>
    </p:spTree>
    <p:extLst>
      <p:ext uri="{BB962C8B-B14F-4D97-AF65-F5344CB8AC3E}">
        <p14:creationId xmlns:p14="http://schemas.microsoft.com/office/powerpoint/2010/main" val="571446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fik 10"/>
          <p:cNvPicPr>
            <a:picLocks noChangeAspect="1"/>
          </p:cNvPicPr>
          <p:nvPr/>
        </p:nvPicPr>
        <p:blipFill rotWithShape="1">
          <a:blip r:embed="rId2"/>
          <a:srcRect l="6033" r="7208"/>
          <a:stretch/>
        </p:blipFill>
        <p:spPr>
          <a:xfrm>
            <a:off x="0" y="4201886"/>
            <a:ext cx="3120735" cy="2656114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0F4D225F-ACBE-41E9-9AF8-329037B92E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9"/>
          <a:stretch/>
        </p:blipFill>
        <p:spPr>
          <a:xfrm>
            <a:off x="3221665" y="-95693"/>
            <a:ext cx="8970335" cy="6858000"/>
          </a:xfrm>
          <a:prstGeom prst="rect">
            <a:avLst/>
          </a:prstGeom>
        </p:spPr>
      </p:pic>
      <p:sp>
        <p:nvSpPr>
          <p:cNvPr id="5" name="Rechteck 4">
            <a:extLst>
              <a:ext uri="{FF2B5EF4-FFF2-40B4-BE49-F238E27FC236}">
                <a16:creationId xmlns:a16="http://schemas.microsoft.com/office/drawing/2014/main" id="{F44281B6-970A-4C5F-B406-45AD080B0747}"/>
              </a:ext>
            </a:extLst>
          </p:cNvPr>
          <p:cNvSpPr/>
          <p:nvPr/>
        </p:nvSpPr>
        <p:spPr>
          <a:xfrm>
            <a:off x="3412813" y="192238"/>
            <a:ext cx="46858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200" b="0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OB Dr. Manfred Weinmann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313F5935-CC74-4B75-B9DE-985BD8CF39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34" r="16252"/>
          <a:stretch/>
        </p:blipFill>
        <p:spPr>
          <a:xfrm>
            <a:off x="-10751" y="-95693"/>
            <a:ext cx="3131486" cy="420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8600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6237850A-77B4-4226-BB7D-8592FC500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4907" y="-22529"/>
            <a:ext cx="5194321" cy="3645958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5DEB515E-A96D-4C03-B12F-DAA6BADCA2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758" r="24763" b="18636"/>
          <a:stretch/>
        </p:blipFill>
        <p:spPr>
          <a:xfrm>
            <a:off x="266597" y="-22529"/>
            <a:ext cx="5981893" cy="3668487"/>
          </a:xfrm>
          <a:prstGeom prst="rect">
            <a:avLst/>
          </a:prstGeom>
        </p:spPr>
      </p:pic>
      <p:sp>
        <p:nvSpPr>
          <p:cNvPr id="6" name="Rechteck 5">
            <a:extLst>
              <a:ext uri="{FF2B5EF4-FFF2-40B4-BE49-F238E27FC236}">
                <a16:creationId xmlns:a16="http://schemas.microsoft.com/office/drawing/2014/main" id="{033CD348-7A35-4B86-B61F-E1C9720CC9BC}"/>
              </a:ext>
            </a:extLst>
          </p:cNvPr>
          <p:cNvSpPr/>
          <p:nvPr/>
        </p:nvSpPr>
        <p:spPr>
          <a:xfrm>
            <a:off x="4970198" y="2680256"/>
            <a:ext cx="10182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200" b="0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2001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BB3508A1-ADF0-4085-80CE-ECEBACF568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697" r="7346" b="4864"/>
          <a:stretch/>
        </p:blipFill>
        <p:spPr>
          <a:xfrm>
            <a:off x="8851035" y="3710617"/>
            <a:ext cx="3245985" cy="3122812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263EAF80-1464-495C-8C58-3053F10BB84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30000"/>
                    </a14:imgEffect>
                  </a14:imgLayer>
                </a14:imgProps>
              </a:ext>
            </a:extLst>
          </a:blip>
          <a:srcRect l="3034" t="23093" r="63" b="19976"/>
          <a:stretch/>
        </p:blipFill>
        <p:spPr>
          <a:xfrm>
            <a:off x="1043" y="3735185"/>
            <a:ext cx="8737579" cy="3122813"/>
          </a:xfrm>
          <a:prstGeom prst="rect">
            <a:avLst/>
          </a:prstGeom>
        </p:spPr>
      </p:pic>
      <p:sp>
        <p:nvSpPr>
          <p:cNvPr id="4" name="Rechteck 3">
            <a:extLst>
              <a:ext uri="{FF2B5EF4-FFF2-40B4-BE49-F238E27FC236}">
                <a16:creationId xmlns:a16="http://schemas.microsoft.com/office/drawing/2014/main" id="{B263F56F-F5CF-466D-AB4B-01D7C3AF7B5A}"/>
              </a:ext>
            </a:extLst>
          </p:cNvPr>
          <p:cNvSpPr/>
          <p:nvPr/>
        </p:nvSpPr>
        <p:spPr>
          <a:xfrm>
            <a:off x="4285987" y="5296591"/>
            <a:ext cx="10182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1999</a:t>
            </a:r>
          </a:p>
        </p:txBody>
      </p:sp>
    </p:spTree>
    <p:extLst>
      <p:ext uri="{BB962C8B-B14F-4D97-AF65-F5344CB8AC3E}">
        <p14:creationId xmlns:p14="http://schemas.microsoft.com/office/powerpoint/2010/main" val="25028843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0000"/>
                    </a14:imgEffect>
                  </a14:imgLayer>
                </a14:imgProps>
              </a:ext>
            </a:extLst>
          </a:blip>
          <a:srcRect l="21726" t="7874" r="24108"/>
          <a:stretch/>
        </p:blipFill>
        <p:spPr>
          <a:xfrm>
            <a:off x="25083" y="21494"/>
            <a:ext cx="3205977" cy="3494591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46000"/>
                    </a14:imgEffect>
                  </a14:imgLayer>
                </a14:imgProps>
              </a:ext>
            </a:extLst>
          </a:blip>
          <a:srcRect l="16626" r="22412" b="8228"/>
          <a:stretch/>
        </p:blipFill>
        <p:spPr>
          <a:xfrm>
            <a:off x="-12883" y="3622263"/>
            <a:ext cx="3233057" cy="3219439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8082" y="41358"/>
            <a:ext cx="5523918" cy="6811230"/>
          </a:xfrm>
          <a:prstGeom prst="rect">
            <a:avLst/>
          </a:prstGeom>
        </p:spPr>
      </p:pic>
      <p:sp>
        <p:nvSpPr>
          <p:cNvPr id="7" name="Rechteck 6"/>
          <p:cNvSpPr/>
          <p:nvPr/>
        </p:nvSpPr>
        <p:spPr>
          <a:xfrm>
            <a:off x="6908850" y="180592"/>
            <a:ext cx="15888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5400" b="0" i="0" u="none" strike="noStrike" kern="1200" cap="none" spc="0" normalizeH="0" baseline="0" noProof="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2014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E5C42EFB-554B-420D-A6F8-638F181A7DD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9675" t="11958" r="12475"/>
          <a:stretch/>
        </p:blipFill>
        <p:spPr>
          <a:xfrm>
            <a:off x="3332306" y="3622262"/>
            <a:ext cx="3223419" cy="3212335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9F3AAFB7-AC82-4E59-B685-B8DAE928923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4833" r="4704"/>
          <a:stretch/>
        </p:blipFill>
        <p:spPr>
          <a:xfrm>
            <a:off x="3314256" y="10746"/>
            <a:ext cx="3223419" cy="351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97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/>
          <p:cNvSpPr/>
          <p:nvPr/>
        </p:nvSpPr>
        <p:spPr>
          <a:xfrm>
            <a:off x="2296027" y="2080644"/>
            <a:ext cx="7433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17  Bürgermeister/-innen</a:t>
            </a:r>
          </a:p>
        </p:txBody>
      </p:sp>
    </p:spTree>
    <p:extLst>
      <p:ext uri="{BB962C8B-B14F-4D97-AF65-F5344CB8AC3E}">
        <p14:creationId xmlns:p14="http://schemas.microsoft.com/office/powerpoint/2010/main" val="230362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pieren 8"/>
          <p:cNvGrpSpPr/>
          <p:nvPr/>
        </p:nvGrpSpPr>
        <p:grpSpPr>
          <a:xfrm>
            <a:off x="222819" y="265078"/>
            <a:ext cx="2571084" cy="3302259"/>
            <a:chOff x="222819" y="265078"/>
            <a:chExt cx="2571084" cy="3302259"/>
          </a:xfrm>
        </p:grpSpPr>
        <p:sp>
          <p:nvSpPr>
            <p:cNvPr id="3" name="Rechteck 2">
              <a:extLst>
                <a:ext uri="{FF2B5EF4-FFF2-40B4-BE49-F238E27FC236}">
                  <a16:creationId xmlns:a16="http://schemas.microsoft.com/office/drawing/2014/main" id="{F055D80C-7346-4E3A-B3EE-1EE308798C10}"/>
                </a:ext>
              </a:extLst>
            </p:cNvPr>
            <p:cNvSpPr/>
            <p:nvPr/>
          </p:nvSpPr>
          <p:spPr>
            <a:xfrm>
              <a:off x="337973" y="265078"/>
              <a:ext cx="2455930" cy="83099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4800" b="1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Finanzen</a:t>
              </a:r>
            </a:p>
          </p:txBody>
        </p:sp>
        <p:grpSp>
          <p:nvGrpSpPr>
            <p:cNvPr id="23" name="Gruppieren 22">
              <a:extLst>
                <a:ext uri="{FF2B5EF4-FFF2-40B4-BE49-F238E27FC236}">
                  <a16:creationId xmlns:a16="http://schemas.microsoft.com/office/drawing/2014/main" id="{40B85D7C-80AB-4331-8C85-A3B74A4FB285}"/>
                </a:ext>
              </a:extLst>
            </p:cNvPr>
            <p:cNvGrpSpPr/>
            <p:nvPr/>
          </p:nvGrpSpPr>
          <p:grpSpPr>
            <a:xfrm>
              <a:off x="222819" y="1057787"/>
              <a:ext cx="1837361" cy="2509550"/>
              <a:chOff x="222819" y="1057787"/>
              <a:chExt cx="1837361" cy="2509550"/>
            </a:xfrm>
          </p:grpSpPr>
          <p:pic>
            <p:nvPicPr>
              <p:cNvPr id="10" name="Grafik 9">
                <a:extLst>
                  <a:ext uri="{FF2B5EF4-FFF2-40B4-BE49-F238E27FC236}">
                    <a16:creationId xmlns:a16="http://schemas.microsoft.com/office/drawing/2014/main" id="{4D8A9E33-2A44-4F39-8DA8-5564CFFF71F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9677" r="11283"/>
              <a:stretch/>
            </p:blipFill>
            <p:spPr>
              <a:xfrm>
                <a:off x="433272" y="1057787"/>
                <a:ext cx="1474477" cy="2115324"/>
              </a:xfrm>
              <a:prstGeom prst="rect">
                <a:avLst/>
              </a:prstGeom>
            </p:spPr>
          </p:pic>
          <p:sp>
            <p:nvSpPr>
              <p:cNvPr id="17" name="Rechteck 16">
                <a:extLst>
                  <a:ext uri="{FF2B5EF4-FFF2-40B4-BE49-F238E27FC236}">
                    <a16:creationId xmlns:a16="http://schemas.microsoft.com/office/drawing/2014/main" id="{69678841-2367-420D-A23C-5FE4DBF45A94}"/>
                  </a:ext>
                </a:extLst>
              </p:cNvPr>
              <p:cNvSpPr/>
              <p:nvPr/>
            </p:nvSpPr>
            <p:spPr>
              <a:xfrm>
                <a:off x="222819" y="3167227"/>
                <a:ext cx="1837361" cy="40011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2000" b="0" cap="none" spc="0" dirty="0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Hermann Bosch</a:t>
                </a:r>
              </a:p>
            </p:txBody>
          </p:sp>
        </p:grp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D68B2A04-15B0-4085-8146-FC311E0095D4}"/>
              </a:ext>
            </a:extLst>
          </p:cNvPr>
          <p:cNvGrpSpPr/>
          <p:nvPr/>
        </p:nvGrpSpPr>
        <p:grpSpPr>
          <a:xfrm>
            <a:off x="2046274" y="1057787"/>
            <a:ext cx="1574954" cy="2502079"/>
            <a:chOff x="2046274" y="1057787"/>
            <a:chExt cx="1574954" cy="2502079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490963C4-B0C8-4C12-A21F-BFB2136C3C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0000" contrast="18000"/>
                      </a14:imgEffect>
                    </a14:imgLayer>
                  </a14:imgProps>
                </a:ext>
              </a:extLst>
            </a:blip>
            <a:srcRect l="6451" r="9862" b="7252"/>
            <a:stretch/>
          </p:blipFill>
          <p:spPr>
            <a:xfrm>
              <a:off x="2046274" y="1057787"/>
              <a:ext cx="1540791" cy="2115324"/>
            </a:xfrm>
            <a:prstGeom prst="rect">
              <a:avLst/>
            </a:prstGeom>
          </p:spPr>
        </p:pic>
        <p:sp>
          <p:nvSpPr>
            <p:cNvPr id="18" name="Rechteck 17">
              <a:extLst>
                <a:ext uri="{FF2B5EF4-FFF2-40B4-BE49-F238E27FC236}">
                  <a16:creationId xmlns:a16="http://schemas.microsoft.com/office/drawing/2014/main" id="{FE0E6AE0-D2D5-4C40-8460-B77A80D820EF}"/>
                </a:ext>
              </a:extLst>
            </p:cNvPr>
            <p:cNvSpPr/>
            <p:nvPr/>
          </p:nvSpPr>
          <p:spPr>
            <a:xfrm>
              <a:off x="2060801" y="3159756"/>
              <a:ext cx="1560427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Peter </a:t>
              </a:r>
              <a:r>
                <a:rPr lang="de-DE" sz="20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Giebler</a:t>
              </a:r>
              <a:endParaRPr lang="de-DE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06EB842C-0DE5-4B9A-9084-DF4E02EA6F92}"/>
              </a:ext>
            </a:extLst>
          </p:cNvPr>
          <p:cNvGrpSpPr/>
          <p:nvPr/>
        </p:nvGrpSpPr>
        <p:grpSpPr>
          <a:xfrm>
            <a:off x="5213122" y="1063320"/>
            <a:ext cx="1906804" cy="2510552"/>
            <a:chOff x="5215431" y="1051536"/>
            <a:chExt cx="1906804" cy="2510552"/>
          </a:xfrm>
        </p:grpSpPr>
        <p:pic>
          <p:nvPicPr>
            <p:cNvPr id="5" name="Grafik 4">
              <a:extLst>
                <a:ext uri="{FF2B5EF4-FFF2-40B4-BE49-F238E27FC236}">
                  <a16:creationId xmlns:a16="http://schemas.microsoft.com/office/drawing/2014/main" id="{3A2B97DB-D132-441D-80C0-C046E440CE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7222" b="8945"/>
            <a:stretch/>
          </p:blipFill>
          <p:spPr>
            <a:xfrm>
              <a:off x="5423696" y="1051536"/>
              <a:ext cx="1580653" cy="2120264"/>
            </a:xfrm>
            <a:prstGeom prst="rect">
              <a:avLst/>
            </a:prstGeom>
          </p:spPr>
        </p:pic>
        <p:sp>
          <p:nvSpPr>
            <p:cNvPr id="20" name="Rechteck 19">
              <a:extLst>
                <a:ext uri="{FF2B5EF4-FFF2-40B4-BE49-F238E27FC236}">
                  <a16:creationId xmlns:a16="http://schemas.microsoft.com/office/drawing/2014/main" id="{4C310BD9-094E-490D-8991-57BC9DF10703}"/>
                </a:ext>
              </a:extLst>
            </p:cNvPr>
            <p:cNvSpPr/>
            <p:nvPr/>
          </p:nvSpPr>
          <p:spPr>
            <a:xfrm>
              <a:off x="5215431" y="3161978"/>
              <a:ext cx="1906804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Margret Mergen</a:t>
              </a:r>
            </a:p>
          </p:txBody>
        </p:sp>
      </p:grp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725E4356-FEB7-4E94-A355-1BB09C9F2412}"/>
              </a:ext>
            </a:extLst>
          </p:cNvPr>
          <p:cNvGrpSpPr/>
          <p:nvPr/>
        </p:nvGrpSpPr>
        <p:grpSpPr>
          <a:xfrm>
            <a:off x="7002190" y="1058399"/>
            <a:ext cx="2095702" cy="2515473"/>
            <a:chOff x="7002190" y="1058399"/>
            <a:chExt cx="2095702" cy="2515473"/>
          </a:xfrm>
        </p:grpSpPr>
        <p:pic>
          <p:nvPicPr>
            <p:cNvPr id="15" name="Grafik 14">
              <a:extLst>
                <a:ext uri="{FF2B5EF4-FFF2-40B4-BE49-F238E27FC236}">
                  <a16:creationId xmlns:a16="http://schemas.microsoft.com/office/drawing/2014/main" id="{1964AC09-EB61-4918-A0C9-B2E891DED8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465" r="33645" b="22489"/>
            <a:stretch/>
          </p:blipFill>
          <p:spPr>
            <a:xfrm>
              <a:off x="7138993" y="1058399"/>
              <a:ext cx="1580653" cy="2106538"/>
            </a:xfrm>
            <a:prstGeom prst="rect">
              <a:avLst/>
            </a:prstGeom>
          </p:spPr>
        </p:pic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C920D2F3-D057-41EC-A437-0564DD044C0E}"/>
                </a:ext>
              </a:extLst>
            </p:cNvPr>
            <p:cNvSpPr/>
            <p:nvPr/>
          </p:nvSpPr>
          <p:spPr>
            <a:xfrm>
              <a:off x="7002190" y="3173762"/>
              <a:ext cx="2095702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Margarete </a:t>
              </a:r>
              <a:r>
                <a:rPr lang="de-DE" sz="20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Heidler</a:t>
              </a:r>
              <a:endParaRPr lang="de-DE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24C8F4D8-91FE-46C8-A3F0-F00FB747DED0}"/>
              </a:ext>
            </a:extLst>
          </p:cNvPr>
          <p:cNvGrpSpPr/>
          <p:nvPr/>
        </p:nvGrpSpPr>
        <p:grpSpPr>
          <a:xfrm>
            <a:off x="8919151" y="1042050"/>
            <a:ext cx="1938091" cy="2545343"/>
            <a:chOff x="8919151" y="1042050"/>
            <a:chExt cx="1938091" cy="2545343"/>
          </a:xfrm>
        </p:grpSpPr>
        <p:pic>
          <p:nvPicPr>
            <p:cNvPr id="4" name="Grafik 3">
              <a:extLst>
                <a:ext uri="{FF2B5EF4-FFF2-40B4-BE49-F238E27FC236}">
                  <a16:creationId xmlns:a16="http://schemas.microsoft.com/office/drawing/2014/main" id="{082217E4-89D1-4151-8899-7D1E760A56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rcRect l="8105" t="5828" r="11075" b="8266"/>
            <a:stretch/>
          </p:blipFill>
          <p:spPr>
            <a:xfrm>
              <a:off x="8919151" y="1042050"/>
              <a:ext cx="1488613" cy="2119928"/>
            </a:xfrm>
            <a:prstGeom prst="rect">
              <a:avLst/>
            </a:prstGeom>
          </p:spPr>
        </p:pic>
        <p:sp>
          <p:nvSpPr>
            <p:cNvPr id="22" name="Rechteck 21">
              <a:extLst>
                <a:ext uri="{FF2B5EF4-FFF2-40B4-BE49-F238E27FC236}">
                  <a16:creationId xmlns:a16="http://schemas.microsoft.com/office/drawing/2014/main" id="{348A7672-89DF-40C5-844A-945C64E2CD06}"/>
                </a:ext>
              </a:extLst>
            </p:cNvPr>
            <p:cNvSpPr/>
            <p:nvPr/>
          </p:nvSpPr>
          <p:spPr>
            <a:xfrm>
              <a:off x="9041232" y="3187283"/>
              <a:ext cx="1816010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Martin Diepgen</a:t>
              </a:r>
            </a:p>
          </p:txBody>
        </p:sp>
      </p:grpSp>
      <p:grpSp>
        <p:nvGrpSpPr>
          <p:cNvPr id="12" name="Gruppieren 11"/>
          <p:cNvGrpSpPr/>
          <p:nvPr/>
        </p:nvGrpSpPr>
        <p:grpSpPr>
          <a:xfrm>
            <a:off x="251357" y="3348678"/>
            <a:ext cx="3851183" cy="3279983"/>
            <a:chOff x="251357" y="3348678"/>
            <a:chExt cx="3851183" cy="3279983"/>
          </a:xfrm>
        </p:grpSpPr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84C49B51-F1B7-42E2-9C15-51C01AB447C4}"/>
                </a:ext>
              </a:extLst>
            </p:cNvPr>
            <p:cNvSpPr/>
            <p:nvPr/>
          </p:nvSpPr>
          <p:spPr>
            <a:xfrm>
              <a:off x="251357" y="3348678"/>
              <a:ext cx="3851183" cy="83099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4800" b="1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Kultur</a:t>
              </a:r>
              <a:r>
                <a:rPr lang="de-DE" sz="4400" b="1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/Soziales</a:t>
              </a:r>
            </a:p>
          </p:txBody>
        </p:sp>
        <p:grpSp>
          <p:nvGrpSpPr>
            <p:cNvPr id="36" name="Gruppieren 35">
              <a:extLst>
                <a:ext uri="{FF2B5EF4-FFF2-40B4-BE49-F238E27FC236}">
                  <a16:creationId xmlns:a16="http://schemas.microsoft.com/office/drawing/2014/main" id="{604154E5-8F76-4C21-8181-E4BF31BDC96D}"/>
                </a:ext>
              </a:extLst>
            </p:cNvPr>
            <p:cNvGrpSpPr/>
            <p:nvPr/>
          </p:nvGrpSpPr>
          <p:grpSpPr>
            <a:xfrm>
              <a:off x="359035" y="4130800"/>
              <a:ext cx="1484267" cy="2497861"/>
              <a:chOff x="359035" y="4130800"/>
              <a:chExt cx="1484267" cy="2497861"/>
            </a:xfrm>
          </p:grpSpPr>
          <p:pic>
            <p:nvPicPr>
              <p:cNvPr id="11" name="Grafik 10">
                <a:extLst>
                  <a:ext uri="{FF2B5EF4-FFF2-40B4-BE49-F238E27FC236}">
                    <a16:creationId xmlns:a16="http://schemas.microsoft.com/office/drawing/2014/main" id="{B02204E3-B989-4330-8016-1D97E008FB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05831" y="4130800"/>
                <a:ext cx="1437471" cy="2106538"/>
              </a:xfrm>
              <a:prstGeom prst="rect">
                <a:avLst/>
              </a:prstGeom>
            </p:spPr>
          </p:pic>
          <p:sp>
            <p:nvSpPr>
              <p:cNvPr id="29" name="Rechteck 28">
                <a:extLst>
                  <a:ext uri="{FF2B5EF4-FFF2-40B4-BE49-F238E27FC236}">
                    <a16:creationId xmlns:a16="http://schemas.microsoft.com/office/drawing/2014/main" id="{D4D0765B-A85A-46B1-9FEE-5F23E80BC2CD}"/>
                  </a:ext>
                </a:extLst>
              </p:cNvPr>
              <p:cNvSpPr/>
              <p:nvPr/>
            </p:nvSpPr>
            <p:spPr>
              <a:xfrm>
                <a:off x="359035" y="6228551"/>
                <a:ext cx="1433148" cy="40011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2000" b="0" cap="none" spc="0" dirty="0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Erwin Fuchs</a:t>
                </a:r>
              </a:p>
            </p:txBody>
          </p:sp>
        </p:grpSp>
      </p:grp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91D6B422-4456-48DE-9E78-D13EB7D63CEE}"/>
              </a:ext>
            </a:extLst>
          </p:cNvPr>
          <p:cNvGrpSpPr/>
          <p:nvPr/>
        </p:nvGrpSpPr>
        <p:grpSpPr>
          <a:xfrm>
            <a:off x="3707141" y="4102794"/>
            <a:ext cx="1540791" cy="2513466"/>
            <a:chOff x="3741639" y="4122013"/>
            <a:chExt cx="1540791" cy="2513466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15CA51FC-FDA1-439D-A6F9-4AF51B0A4B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/>
            <a:srcRect l="6623" r="4016"/>
            <a:stretch/>
          </p:blipFill>
          <p:spPr>
            <a:xfrm>
              <a:off x="3741639" y="4122013"/>
              <a:ext cx="1540791" cy="2115324"/>
            </a:xfrm>
            <a:prstGeom prst="rect">
              <a:avLst/>
            </a:prstGeom>
          </p:spPr>
        </p:pic>
        <p:sp>
          <p:nvSpPr>
            <p:cNvPr id="31" name="Rechteck 30">
              <a:extLst>
                <a:ext uri="{FF2B5EF4-FFF2-40B4-BE49-F238E27FC236}">
                  <a16:creationId xmlns:a16="http://schemas.microsoft.com/office/drawing/2014/main" id="{016078A9-8E2B-45CF-80AE-4C1C5ADC8094}"/>
                </a:ext>
              </a:extLst>
            </p:cNvPr>
            <p:cNvSpPr/>
            <p:nvPr/>
          </p:nvSpPr>
          <p:spPr>
            <a:xfrm>
              <a:off x="3745961" y="6235369"/>
              <a:ext cx="1507464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Reiner </a:t>
              </a:r>
              <a:r>
                <a:rPr lang="de-DE" sz="20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Casse</a:t>
              </a:r>
              <a:endParaRPr lang="de-DE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39" name="Gruppieren 38">
            <a:extLst>
              <a:ext uri="{FF2B5EF4-FFF2-40B4-BE49-F238E27FC236}">
                <a16:creationId xmlns:a16="http://schemas.microsoft.com/office/drawing/2014/main" id="{FAD19B04-1357-42AE-B676-C31FFBD88145}"/>
              </a:ext>
            </a:extLst>
          </p:cNvPr>
          <p:cNvGrpSpPr/>
          <p:nvPr/>
        </p:nvGrpSpPr>
        <p:grpSpPr>
          <a:xfrm>
            <a:off x="5388787" y="4122013"/>
            <a:ext cx="1553182" cy="2501697"/>
            <a:chOff x="5388787" y="4122013"/>
            <a:chExt cx="1553182" cy="2501697"/>
          </a:xfrm>
        </p:grpSpPr>
        <p:pic>
          <p:nvPicPr>
            <p:cNvPr id="13" name="Grafik 12">
              <a:extLst>
                <a:ext uri="{FF2B5EF4-FFF2-40B4-BE49-F238E27FC236}">
                  <a16:creationId xmlns:a16="http://schemas.microsoft.com/office/drawing/2014/main" id="{C39A8E70-AB79-4C7F-8799-BCB0375D0C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89" t="3901" r="8454" b="19187"/>
            <a:stretch/>
          </p:blipFill>
          <p:spPr>
            <a:xfrm>
              <a:off x="5397987" y="4122013"/>
              <a:ext cx="1541693" cy="2106538"/>
            </a:xfrm>
            <a:prstGeom prst="rect">
              <a:avLst/>
            </a:prstGeom>
          </p:spPr>
        </p:pic>
        <p:sp>
          <p:nvSpPr>
            <p:cNvPr id="32" name="Rechteck 31">
              <a:extLst>
                <a:ext uri="{FF2B5EF4-FFF2-40B4-BE49-F238E27FC236}">
                  <a16:creationId xmlns:a16="http://schemas.microsoft.com/office/drawing/2014/main" id="{D046CB60-43AE-4760-A47F-B35C7CB3EAB8}"/>
                </a:ext>
              </a:extLst>
            </p:cNvPr>
            <p:cNvSpPr/>
            <p:nvPr/>
          </p:nvSpPr>
          <p:spPr>
            <a:xfrm>
              <a:off x="5388787" y="6223600"/>
              <a:ext cx="1553182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Harald Friese</a:t>
              </a:r>
            </a:p>
          </p:txBody>
        </p:sp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C3355B01-2E0A-43D2-BE5B-DC08BC7E3618}"/>
              </a:ext>
            </a:extLst>
          </p:cNvPr>
          <p:cNvGrpSpPr/>
          <p:nvPr/>
        </p:nvGrpSpPr>
        <p:grpSpPr>
          <a:xfrm>
            <a:off x="8757776" y="4130800"/>
            <a:ext cx="1580746" cy="2485460"/>
            <a:chOff x="8757776" y="4130800"/>
            <a:chExt cx="1580746" cy="2485460"/>
          </a:xfrm>
        </p:grpSpPr>
        <p:pic>
          <p:nvPicPr>
            <p:cNvPr id="16" name="Grafik 15">
              <a:extLst>
                <a:ext uri="{FF2B5EF4-FFF2-40B4-BE49-F238E27FC236}">
                  <a16:creationId xmlns:a16="http://schemas.microsoft.com/office/drawing/2014/main" id="{03B8EAAC-862F-4502-A974-D9CD5021EB4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sharpenSoften amount="24000"/>
                      </a14:imgEffect>
                      <a14:imgEffect>
                        <a14:brightnessContrast bright="18000" contrast="8000"/>
                      </a14:imgEffect>
                    </a14:imgLayer>
                  </a14:imgProps>
                </a:ext>
              </a:extLst>
            </a:blip>
            <a:srcRect l="37003" t="5627" r="22363" b="9413"/>
            <a:stretch/>
          </p:blipFill>
          <p:spPr>
            <a:xfrm>
              <a:off x="8800814" y="4130800"/>
              <a:ext cx="1537708" cy="2109485"/>
            </a:xfrm>
            <a:prstGeom prst="rect">
              <a:avLst/>
            </a:prstGeom>
          </p:spPr>
        </p:pic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A98834ED-F51D-41B9-B7C0-46D730D910B9}"/>
                </a:ext>
              </a:extLst>
            </p:cNvPr>
            <p:cNvSpPr/>
            <p:nvPr/>
          </p:nvSpPr>
          <p:spPr>
            <a:xfrm>
              <a:off x="8757776" y="6216150"/>
              <a:ext cx="1562094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Harry Mergel</a:t>
              </a:r>
            </a:p>
          </p:txBody>
        </p:sp>
      </p:grpSp>
      <p:grpSp>
        <p:nvGrpSpPr>
          <p:cNvPr id="42" name="Gruppieren 41">
            <a:extLst>
              <a:ext uri="{FF2B5EF4-FFF2-40B4-BE49-F238E27FC236}">
                <a16:creationId xmlns:a16="http://schemas.microsoft.com/office/drawing/2014/main" id="{919415B0-AAC7-46D8-B7F8-1707B43BEE63}"/>
              </a:ext>
            </a:extLst>
          </p:cNvPr>
          <p:cNvGrpSpPr/>
          <p:nvPr/>
        </p:nvGrpSpPr>
        <p:grpSpPr>
          <a:xfrm>
            <a:off x="10276832" y="4122013"/>
            <a:ext cx="1832873" cy="2507768"/>
            <a:chOff x="10276832" y="4122013"/>
            <a:chExt cx="1832873" cy="2507768"/>
          </a:xfrm>
        </p:grpSpPr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9C11758D-94C5-46FF-ACF9-0271BBA9602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6"/>
            <a:srcRect b="7556"/>
            <a:stretch/>
          </p:blipFill>
          <p:spPr>
            <a:xfrm>
              <a:off x="10466123" y="4122013"/>
              <a:ext cx="1454292" cy="2115324"/>
            </a:xfrm>
            <a:prstGeom prst="rect">
              <a:avLst/>
            </a:prstGeom>
          </p:spPr>
        </p:pic>
        <p:sp>
          <p:nvSpPr>
            <p:cNvPr id="35" name="Rechteck 34">
              <a:extLst>
                <a:ext uri="{FF2B5EF4-FFF2-40B4-BE49-F238E27FC236}">
                  <a16:creationId xmlns:a16="http://schemas.microsoft.com/office/drawing/2014/main" id="{AFDEBDDE-99E4-448A-945A-D8077C110BD3}"/>
                </a:ext>
              </a:extLst>
            </p:cNvPr>
            <p:cNvSpPr/>
            <p:nvPr/>
          </p:nvSpPr>
          <p:spPr>
            <a:xfrm>
              <a:off x="10276832" y="6229671"/>
              <a:ext cx="1832873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Agnes Christner</a:t>
              </a:r>
            </a:p>
          </p:txBody>
        </p:sp>
      </p:grpSp>
      <p:grpSp>
        <p:nvGrpSpPr>
          <p:cNvPr id="44" name="Gruppieren 43">
            <a:extLst>
              <a:ext uri="{FF2B5EF4-FFF2-40B4-BE49-F238E27FC236}">
                <a16:creationId xmlns:a16="http://schemas.microsoft.com/office/drawing/2014/main" id="{F66B3087-514C-4128-85B8-1173FA7A956A}"/>
              </a:ext>
            </a:extLst>
          </p:cNvPr>
          <p:cNvGrpSpPr/>
          <p:nvPr/>
        </p:nvGrpSpPr>
        <p:grpSpPr>
          <a:xfrm>
            <a:off x="1980095" y="4121472"/>
            <a:ext cx="1610937" cy="2514007"/>
            <a:chOff x="1980095" y="4121472"/>
            <a:chExt cx="1610937" cy="2514007"/>
          </a:xfrm>
        </p:grpSpPr>
        <p:sp>
          <p:nvSpPr>
            <p:cNvPr id="30" name="Rechteck 29">
              <a:extLst>
                <a:ext uri="{FF2B5EF4-FFF2-40B4-BE49-F238E27FC236}">
                  <a16:creationId xmlns:a16="http://schemas.microsoft.com/office/drawing/2014/main" id="{737BFCB1-AA61-4A45-A015-B6FF75CC0555}"/>
                </a:ext>
              </a:extLst>
            </p:cNvPr>
            <p:cNvSpPr/>
            <p:nvPr/>
          </p:nvSpPr>
          <p:spPr>
            <a:xfrm>
              <a:off x="2061042" y="6235369"/>
              <a:ext cx="1359603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Paul Pfister</a:t>
              </a:r>
            </a:p>
          </p:txBody>
        </p:sp>
        <p:pic>
          <p:nvPicPr>
            <p:cNvPr id="43" name="Grafik 42">
              <a:extLst>
                <a:ext uri="{FF2B5EF4-FFF2-40B4-BE49-F238E27FC236}">
                  <a16:creationId xmlns:a16="http://schemas.microsoft.com/office/drawing/2014/main" id="{CBAC8E6A-774A-4F2F-9717-1B9FF33029B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rightnessContrast bright="-7000" contrast="42000"/>
                      </a14:imgEffect>
                    </a14:imgLayer>
                  </a14:imgProps>
                </a:ext>
              </a:extLst>
            </a:blip>
            <a:srcRect l="14194" t="5602" r="17511" b="28396"/>
            <a:stretch/>
          </p:blipFill>
          <p:spPr>
            <a:xfrm>
              <a:off x="1980095" y="4121472"/>
              <a:ext cx="1610937" cy="2130106"/>
            </a:xfrm>
            <a:prstGeom prst="rect">
              <a:avLst/>
            </a:prstGeom>
          </p:spPr>
        </p:pic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F2CEC88E-68D8-4278-AD51-D4D30120354B}"/>
              </a:ext>
            </a:extLst>
          </p:cNvPr>
          <p:cNvGrpSpPr/>
          <p:nvPr/>
        </p:nvGrpSpPr>
        <p:grpSpPr>
          <a:xfrm>
            <a:off x="3690006" y="1067189"/>
            <a:ext cx="1619644" cy="2494899"/>
            <a:chOff x="3690006" y="1067189"/>
            <a:chExt cx="1619644" cy="2494899"/>
          </a:xfrm>
        </p:grpSpPr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7BB19B3A-976C-4AEB-AAE1-E5A353932C04}"/>
                </a:ext>
              </a:extLst>
            </p:cNvPr>
            <p:cNvSpPr/>
            <p:nvPr/>
          </p:nvSpPr>
          <p:spPr>
            <a:xfrm>
              <a:off x="3717620" y="3161978"/>
              <a:ext cx="1535805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Werner Grau</a:t>
              </a:r>
            </a:p>
          </p:txBody>
        </p:sp>
        <p:pic>
          <p:nvPicPr>
            <p:cNvPr id="46" name="Grafik 45">
              <a:extLst>
                <a:ext uri="{FF2B5EF4-FFF2-40B4-BE49-F238E27FC236}">
                  <a16:creationId xmlns:a16="http://schemas.microsoft.com/office/drawing/2014/main" id="{2B392625-2FE7-44D2-B7CC-64C85E2408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9" cstate="print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rightnessContrast bright="-6000" contrast="4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277" t="5807" r="36851" b="55191"/>
            <a:stretch/>
          </p:blipFill>
          <p:spPr>
            <a:xfrm>
              <a:off x="3690006" y="1067189"/>
              <a:ext cx="1619644" cy="2106573"/>
            </a:xfrm>
            <a:prstGeom prst="rect">
              <a:avLst/>
            </a:prstGeom>
          </p:spPr>
        </p:pic>
      </p:grpSp>
      <p:grpSp>
        <p:nvGrpSpPr>
          <p:cNvPr id="50" name="Gruppieren 49">
            <a:extLst>
              <a:ext uri="{FF2B5EF4-FFF2-40B4-BE49-F238E27FC236}">
                <a16:creationId xmlns:a16="http://schemas.microsoft.com/office/drawing/2014/main" id="{01A7F2BE-6259-412E-91FA-23EBBEA3B571}"/>
              </a:ext>
            </a:extLst>
          </p:cNvPr>
          <p:cNvGrpSpPr/>
          <p:nvPr/>
        </p:nvGrpSpPr>
        <p:grpSpPr>
          <a:xfrm>
            <a:off x="7057060" y="4130800"/>
            <a:ext cx="1626373" cy="2504679"/>
            <a:chOff x="7057060" y="4130800"/>
            <a:chExt cx="1626373" cy="2504679"/>
          </a:xfrm>
        </p:grpSpPr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01ADECB3-925B-4364-9A10-9FACCA347086}"/>
                </a:ext>
              </a:extLst>
            </p:cNvPr>
            <p:cNvSpPr/>
            <p:nvPr/>
          </p:nvSpPr>
          <p:spPr>
            <a:xfrm>
              <a:off x="7127402" y="6235369"/>
              <a:ext cx="1467838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0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Artur Kübler</a:t>
              </a:r>
            </a:p>
          </p:txBody>
        </p:sp>
        <p:pic>
          <p:nvPicPr>
            <p:cNvPr id="49" name="Grafik 48">
              <a:extLst>
                <a:ext uri="{FF2B5EF4-FFF2-40B4-BE49-F238E27FC236}">
                  <a16:creationId xmlns:a16="http://schemas.microsoft.com/office/drawing/2014/main" id="{3A093F77-EE79-408A-84BD-AF212CCCCF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sharpenSoften amount="16000"/>
                      </a14:imgEffect>
                      <a14:imgEffect>
                        <a14:brightnessContrast bright="4000" contrast="2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412" t="3245" r="36993" b="50000"/>
            <a:stretch/>
          </p:blipFill>
          <p:spPr>
            <a:xfrm>
              <a:off x="7057060" y="4130800"/>
              <a:ext cx="1626373" cy="21234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7955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2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2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625D2131-62FC-4C2D-BA2B-6FD9CBA22890}"/>
              </a:ext>
            </a:extLst>
          </p:cNvPr>
          <p:cNvGrpSpPr/>
          <p:nvPr/>
        </p:nvGrpSpPr>
        <p:grpSpPr>
          <a:xfrm>
            <a:off x="0" y="0"/>
            <a:ext cx="5686012" cy="6821327"/>
            <a:chOff x="0" y="0"/>
            <a:chExt cx="5686012" cy="6821327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2"/>
            <a:srcRect t="-1" b="882"/>
            <a:stretch/>
          </p:blipFill>
          <p:spPr>
            <a:xfrm>
              <a:off x="0" y="0"/>
              <a:ext cx="2997001" cy="4397129"/>
            </a:xfrm>
            <a:prstGeom prst="rect">
              <a:avLst/>
            </a:prstGeom>
          </p:spPr>
        </p:pic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3"/>
            <a:srcRect l="3653" r="2563" b="35041"/>
            <a:stretch/>
          </p:blipFill>
          <p:spPr>
            <a:xfrm>
              <a:off x="0" y="4471204"/>
              <a:ext cx="5686012" cy="2350123"/>
            </a:xfrm>
            <a:prstGeom prst="rect">
              <a:avLst/>
            </a:prstGeom>
          </p:spPr>
        </p:pic>
        <p:sp>
          <p:nvSpPr>
            <p:cNvPr id="2" name="Rechteck 1">
              <a:extLst>
                <a:ext uri="{FF2B5EF4-FFF2-40B4-BE49-F238E27FC236}">
                  <a16:creationId xmlns:a16="http://schemas.microsoft.com/office/drawing/2014/main" id="{8B406A96-955B-4C36-B096-C8DC59E642E3}"/>
                </a:ext>
              </a:extLst>
            </p:cNvPr>
            <p:cNvSpPr/>
            <p:nvPr/>
          </p:nvSpPr>
          <p:spPr>
            <a:xfrm>
              <a:off x="414841" y="3593254"/>
              <a:ext cx="2428165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3600" b="0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Erwin Fuchs</a:t>
              </a:r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A0CBC964-EBA3-4715-98FF-87A89E0F0211}"/>
              </a:ext>
            </a:extLst>
          </p:cNvPr>
          <p:cNvGrpSpPr/>
          <p:nvPr/>
        </p:nvGrpSpPr>
        <p:grpSpPr>
          <a:xfrm>
            <a:off x="5802933" y="4471104"/>
            <a:ext cx="6389066" cy="2350223"/>
            <a:chOff x="5802933" y="4471104"/>
            <a:chExt cx="6389066" cy="2350223"/>
          </a:xfrm>
        </p:grpSpPr>
        <p:grpSp>
          <p:nvGrpSpPr>
            <p:cNvPr id="16" name="Gruppieren 15">
              <a:extLst>
                <a:ext uri="{FF2B5EF4-FFF2-40B4-BE49-F238E27FC236}">
                  <a16:creationId xmlns:a16="http://schemas.microsoft.com/office/drawing/2014/main" id="{14A607FE-8DF9-494E-B049-38EB41DC9D92}"/>
                </a:ext>
              </a:extLst>
            </p:cNvPr>
            <p:cNvGrpSpPr/>
            <p:nvPr/>
          </p:nvGrpSpPr>
          <p:grpSpPr>
            <a:xfrm>
              <a:off x="5802933" y="4471104"/>
              <a:ext cx="6389066" cy="2350223"/>
              <a:chOff x="5802934" y="4471204"/>
              <a:chExt cx="6389066" cy="2350223"/>
            </a:xfrm>
          </p:grpSpPr>
          <p:pic>
            <p:nvPicPr>
              <p:cNvPr id="7" name="Grafik 6">
                <a:extLst>
                  <a:ext uri="{FF2B5EF4-FFF2-40B4-BE49-F238E27FC236}">
                    <a16:creationId xmlns:a16="http://schemas.microsoft.com/office/drawing/2014/main" id="{861C427D-0799-49BE-A7D4-6DC191AB0E4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harpenSoften amount="12000"/>
                        </a14:imgEffect>
                      </a14:imgLayer>
                    </a14:imgProps>
                  </a:ext>
                </a:extLst>
              </a:blip>
              <a:srcRect l="4437" r="10508"/>
              <a:stretch/>
            </p:blipFill>
            <p:spPr>
              <a:xfrm>
                <a:off x="9420447" y="4508547"/>
                <a:ext cx="2771553" cy="2312880"/>
              </a:xfrm>
              <a:prstGeom prst="rect">
                <a:avLst/>
              </a:prstGeom>
            </p:spPr>
          </p:pic>
          <p:pic>
            <p:nvPicPr>
              <p:cNvPr id="12" name="Grafik 11">
                <a:extLst>
                  <a:ext uri="{FF2B5EF4-FFF2-40B4-BE49-F238E27FC236}">
                    <a16:creationId xmlns:a16="http://schemas.microsoft.com/office/drawing/2014/main" id="{452847A7-F4F8-4B2E-A3F0-1165852A123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harpenSoften amount="10000"/>
                        </a14:imgEffect>
                        <a14:imgEffect>
                          <a14:colorTemperature colorTemp="5602"/>
                        </a14:imgEffect>
                        <a14:imgEffect>
                          <a14:brightnessContrast bright="-16000" contrast="18000"/>
                        </a14:imgEffect>
                      </a14:imgLayer>
                    </a14:imgProps>
                  </a:ext>
                </a:extLst>
              </a:blip>
              <a:srcRect l="9451" t="5357" r="14123" b="34413"/>
              <a:stretch/>
            </p:blipFill>
            <p:spPr>
              <a:xfrm>
                <a:off x="5802934" y="4471204"/>
                <a:ext cx="1788713" cy="2344524"/>
              </a:xfrm>
              <a:prstGeom prst="rect">
                <a:avLst/>
              </a:prstGeom>
            </p:spPr>
          </p:pic>
          <p:pic>
            <p:nvPicPr>
              <p:cNvPr id="13" name="Grafik 12">
                <a:extLst>
                  <a:ext uri="{FF2B5EF4-FFF2-40B4-BE49-F238E27FC236}">
                    <a16:creationId xmlns:a16="http://schemas.microsoft.com/office/drawing/2014/main" id="{AFDE4FF7-F8D0-4E41-95A5-AC366F09725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"/>
                        </a14:imgEffect>
                      </a14:imgLayer>
                    </a14:imgProps>
                  </a:ext>
                </a:extLst>
              </a:blip>
              <a:srcRect l="43070" r="14744" b="6991"/>
              <a:stretch/>
            </p:blipFill>
            <p:spPr>
              <a:xfrm>
                <a:off x="7708569" y="4508547"/>
                <a:ext cx="1570685" cy="2307181"/>
              </a:xfrm>
              <a:prstGeom prst="rect">
                <a:avLst/>
              </a:prstGeom>
            </p:spPr>
          </p:pic>
        </p:grpSp>
        <p:sp>
          <p:nvSpPr>
            <p:cNvPr id="5" name="Rechteck 4">
              <a:extLst>
                <a:ext uri="{FF2B5EF4-FFF2-40B4-BE49-F238E27FC236}">
                  <a16:creationId xmlns:a16="http://schemas.microsoft.com/office/drawing/2014/main" id="{FA82CA8E-B25E-4EDB-ACC4-3BDC619839FA}"/>
                </a:ext>
              </a:extLst>
            </p:cNvPr>
            <p:cNvSpPr/>
            <p:nvPr/>
          </p:nvSpPr>
          <p:spPr>
            <a:xfrm>
              <a:off x="5872952" y="5989993"/>
              <a:ext cx="1641860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Peter </a:t>
              </a:r>
              <a:r>
                <a:rPr lang="de-DE" b="0" cap="none" spc="0" dirty="0" err="1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Braschkat</a:t>
              </a:r>
              <a:endParaRPr lang="de-DE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5470581C-35AD-4660-8351-40B2C00042AB}"/>
                </a:ext>
              </a:extLst>
            </p:cNvPr>
            <p:cNvSpPr/>
            <p:nvPr/>
          </p:nvSpPr>
          <p:spPr>
            <a:xfrm>
              <a:off x="7615657" y="5851493"/>
              <a:ext cx="1663596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Ruben </a:t>
              </a:r>
              <a:r>
                <a:rPr lang="de-DE" b="0" cap="none" spc="0" dirty="0" err="1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Gazarian</a:t>
              </a:r>
              <a:endParaRPr lang="de-DE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pPr algn="ctr"/>
              <a:r>
                <a:rPr lang="de-DE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(Joerg </a:t>
              </a:r>
              <a:r>
                <a:rPr lang="de-DE" dirty="0" err="1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Faerber</a:t>
              </a:r>
              <a:r>
                <a:rPr lang="de-DE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)</a:t>
              </a:r>
              <a:endParaRPr lang="de-DE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373F6083-7826-454E-B36C-D61C4C41DCBD}"/>
              </a:ext>
            </a:extLst>
          </p:cNvPr>
          <p:cNvGrpSpPr/>
          <p:nvPr/>
        </p:nvGrpSpPr>
        <p:grpSpPr>
          <a:xfrm>
            <a:off x="3094518" y="-4699"/>
            <a:ext cx="9000811" cy="1797027"/>
            <a:chOff x="3094518" y="-4699"/>
            <a:chExt cx="9000811" cy="1797027"/>
          </a:xfrm>
        </p:grpSpPr>
        <p:grpSp>
          <p:nvGrpSpPr>
            <p:cNvPr id="15" name="Gruppieren 14">
              <a:extLst>
                <a:ext uri="{FF2B5EF4-FFF2-40B4-BE49-F238E27FC236}">
                  <a16:creationId xmlns:a16="http://schemas.microsoft.com/office/drawing/2014/main" id="{10EAE5CC-EC8B-4A27-BFCE-7A5853E6DF59}"/>
                </a:ext>
              </a:extLst>
            </p:cNvPr>
            <p:cNvGrpSpPr/>
            <p:nvPr/>
          </p:nvGrpSpPr>
          <p:grpSpPr>
            <a:xfrm>
              <a:off x="3094518" y="-4699"/>
              <a:ext cx="9000811" cy="1797027"/>
              <a:chOff x="3142853" y="-4700"/>
              <a:chExt cx="9000811" cy="1797027"/>
            </a:xfrm>
          </p:grpSpPr>
          <p:pic>
            <p:nvPicPr>
              <p:cNvPr id="8" name="Grafik 7">
                <a:extLst>
                  <a:ext uri="{FF2B5EF4-FFF2-40B4-BE49-F238E27FC236}">
                    <a16:creationId xmlns:a16="http://schemas.microsoft.com/office/drawing/2014/main" id="{A600C56B-32BF-47FC-8894-8AA89C97E1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sharpenSoften amount="18000"/>
                        </a14:imgEffect>
                      </a14:imgLayer>
                    </a14:imgProps>
                  </a:ext>
                </a:extLst>
              </a:blip>
              <a:srcRect l="5552" t="30627" r="4543" b="1318"/>
              <a:stretch/>
            </p:blipFill>
            <p:spPr>
              <a:xfrm>
                <a:off x="6575748" y="-4700"/>
                <a:ext cx="5567916" cy="1792327"/>
              </a:xfrm>
              <a:prstGeom prst="rect">
                <a:avLst/>
              </a:prstGeom>
            </p:spPr>
          </p:pic>
          <p:pic>
            <p:nvPicPr>
              <p:cNvPr id="10" name="Grafik 9">
                <a:extLst>
                  <a:ext uri="{FF2B5EF4-FFF2-40B4-BE49-F238E27FC236}">
                    <a16:creationId xmlns:a16="http://schemas.microsoft.com/office/drawing/2014/main" id="{F3DEB917-85E5-4129-A075-33D709A4805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2"/>
              <a:srcRect t="8836" r="3851"/>
              <a:stretch/>
            </p:blipFill>
            <p:spPr>
              <a:xfrm>
                <a:off x="3142853" y="0"/>
                <a:ext cx="3335378" cy="1792327"/>
              </a:xfrm>
              <a:prstGeom prst="rect">
                <a:avLst/>
              </a:prstGeom>
            </p:spPr>
          </p:pic>
        </p:grpSp>
        <p:sp>
          <p:nvSpPr>
            <p:cNvPr id="17" name="Rechteck 16">
              <a:extLst>
                <a:ext uri="{FF2B5EF4-FFF2-40B4-BE49-F238E27FC236}">
                  <a16:creationId xmlns:a16="http://schemas.microsoft.com/office/drawing/2014/main" id="{7E0C13ED-E1C1-457C-8C63-67314AD44752}"/>
                </a:ext>
              </a:extLst>
            </p:cNvPr>
            <p:cNvSpPr/>
            <p:nvPr/>
          </p:nvSpPr>
          <p:spPr>
            <a:xfrm>
              <a:off x="6775653" y="0"/>
              <a:ext cx="3686778" cy="46166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4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Sinfonieorchester Heilbronn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67924692-E769-455C-8FE4-D7CD235BB391}"/>
              </a:ext>
            </a:extLst>
          </p:cNvPr>
          <p:cNvGrpSpPr/>
          <p:nvPr/>
        </p:nvGrpSpPr>
        <p:grpSpPr>
          <a:xfrm>
            <a:off x="3094518" y="1882674"/>
            <a:ext cx="9042799" cy="2530727"/>
            <a:chOff x="3094518" y="1882674"/>
            <a:chExt cx="9042799" cy="2530727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61FE628A-CA85-4357-B623-2EC16CCC504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sharpenSoften amount="24000"/>
                      </a14:imgEffect>
                    </a14:imgLayer>
                  </a14:imgProps>
                </a:ext>
              </a:extLst>
            </a:blip>
            <a:srcRect l="9006" t="2901" r="9211" b="16168"/>
            <a:stretch/>
          </p:blipFill>
          <p:spPr>
            <a:xfrm>
              <a:off x="3094518" y="1882674"/>
              <a:ext cx="9042799" cy="2530727"/>
            </a:xfrm>
            <a:prstGeom prst="rect">
              <a:avLst/>
            </a:prstGeom>
          </p:spPr>
        </p:pic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89F8584A-CA35-457F-A75E-9335CAB3FED6}"/>
                </a:ext>
              </a:extLst>
            </p:cNvPr>
            <p:cNvSpPr/>
            <p:nvPr/>
          </p:nvSpPr>
          <p:spPr>
            <a:xfrm>
              <a:off x="3569854" y="1936954"/>
              <a:ext cx="6248056" cy="46166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4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Württembergisches Kammerorchester Heilbronn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941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/>
          <a:srcRect l="4556" r="3862"/>
          <a:stretch/>
        </p:blipFill>
        <p:spPr>
          <a:xfrm>
            <a:off x="0" y="0"/>
            <a:ext cx="6363097" cy="6858000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3"/>
          <a:srcRect l="11523" t="-5111" r="52019" b="5111"/>
          <a:stretch/>
        </p:blipFill>
        <p:spPr>
          <a:xfrm>
            <a:off x="6487885" y="-337458"/>
            <a:ext cx="5742853" cy="7195458"/>
          </a:xfrm>
          <a:prstGeom prst="rect">
            <a:avLst/>
          </a:prstGeom>
        </p:spPr>
      </p:pic>
      <p:sp>
        <p:nvSpPr>
          <p:cNvPr id="3" name="Rechteck 2">
            <a:extLst>
              <a:ext uri="{FF2B5EF4-FFF2-40B4-BE49-F238E27FC236}">
                <a16:creationId xmlns:a16="http://schemas.microsoft.com/office/drawing/2014/main" id="{6F5E460F-57F4-4981-8017-ED703BC26CDD}"/>
              </a:ext>
            </a:extLst>
          </p:cNvPr>
          <p:cNvSpPr/>
          <p:nvPr/>
        </p:nvSpPr>
        <p:spPr>
          <a:xfrm>
            <a:off x="7284380" y="5594788"/>
            <a:ext cx="438286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Hans und Ingrid Hey</a:t>
            </a:r>
          </a:p>
        </p:txBody>
      </p:sp>
    </p:spTree>
    <p:extLst>
      <p:ext uri="{BB962C8B-B14F-4D97-AF65-F5344CB8AC3E}">
        <p14:creationId xmlns:p14="http://schemas.microsoft.com/office/powerpoint/2010/main" val="32131199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/>
          <p:cNvSpPr/>
          <p:nvPr/>
        </p:nvSpPr>
        <p:spPr>
          <a:xfrm>
            <a:off x="2173739" y="2330026"/>
            <a:ext cx="78985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 Baub</a:t>
            </a:r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ürgermeister</a:t>
            </a:r>
          </a:p>
        </p:txBody>
      </p:sp>
    </p:spTree>
    <p:extLst>
      <p:ext uri="{BB962C8B-B14F-4D97-AF65-F5344CB8AC3E}">
        <p14:creationId xmlns:p14="http://schemas.microsoft.com/office/powerpoint/2010/main" val="95602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/>
          <p:cNvSpPr/>
          <p:nvPr/>
        </p:nvSpPr>
        <p:spPr>
          <a:xfrm>
            <a:off x="4174278" y="3591382"/>
            <a:ext cx="8032520" cy="34778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de-DE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48 Jahre </a:t>
            </a:r>
            <a:r>
              <a:rPr lang="de-DE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Mitglied im Bauausschuss.</a:t>
            </a:r>
          </a:p>
          <a:p>
            <a:r>
              <a:rPr lang="de-DE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Teilnahme an ca. </a:t>
            </a:r>
            <a:r>
              <a:rPr lang="de-DE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15  Preisgerichten.</a:t>
            </a:r>
          </a:p>
          <a:p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Bürgerhaus </a:t>
            </a:r>
            <a:r>
              <a:rPr lang="de-DE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Böckingen</a:t>
            </a:r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zuletzt:</a:t>
            </a: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Krankenhaus Gesundbrunnen	BUGA - Konzept</a:t>
            </a:r>
          </a:p>
          <a:p>
            <a:r>
              <a:rPr lang="de-DE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Hagenbucher</a:t>
            </a:r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-Erweiterung	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Stadtgarten Harmonie</a:t>
            </a:r>
            <a:endParaRPr lang="de-DE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Schulen, Kindergärten		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Parkhotel Harmonie</a:t>
            </a:r>
            <a:endParaRPr lang="de-DE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		</a:t>
            </a:r>
            <a:endParaRPr lang="de-DE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7" name="Gruppieren 6"/>
          <p:cNvGrpSpPr/>
          <p:nvPr/>
        </p:nvGrpSpPr>
        <p:grpSpPr>
          <a:xfrm>
            <a:off x="28744" y="52026"/>
            <a:ext cx="11972477" cy="6652772"/>
            <a:chOff x="28744" y="52026"/>
            <a:chExt cx="11972477" cy="6652772"/>
          </a:xfrm>
        </p:grpSpPr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2529549D-5FD5-4576-914A-66E7AA34635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6471" y="52026"/>
              <a:ext cx="4199340" cy="3012450"/>
            </a:xfrm>
            <a:prstGeom prst="rect">
              <a:avLst/>
            </a:prstGeom>
          </p:spPr>
        </p:pic>
        <p:pic>
          <p:nvPicPr>
            <p:cNvPr id="14" name="Grafik 13">
              <a:extLst>
                <a:ext uri="{FF2B5EF4-FFF2-40B4-BE49-F238E27FC236}">
                  <a16:creationId xmlns:a16="http://schemas.microsoft.com/office/drawing/2014/main" id="{A7379657-C175-4771-BE63-16B6692E55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1977" t="8342" r="44780" b="36024"/>
            <a:stretch/>
          </p:blipFill>
          <p:spPr>
            <a:xfrm>
              <a:off x="4452070" y="52026"/>
              <a:ext cx="2548821" cy="3012450"/>
            </a:xfrm>
            <a:prstGeom prst="rect">
              <a:avLst/>
            </a:prstGeom>
          </p:spPr>
        </p:pic>
        <p:pic>
          <p:nvPicPr>
            <p:cNvPr id="15" name="Grafik 14">
              <a:extLst>
                <a:ext uri="{FF2B5EF4-FFF2-40B4-BE49-F238E27FC236}">
                  <a16:creationId xmlns:a16="http://schemas.microsoft.com/office/drawing/2014/main" id="{607E3931-FD60-4896-B7AF-C35D0797340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8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9735231" y="52026"/>
              <a:ext cx="2265990" cy="3012450"/>
            </a:xfrm>
            <a:prstGeom prst="rect">
              <a:avLst/>
            </a:prstGeom>
          </p:spPr>
        </p:pic>
        <p:pic>
          <p:nvPicPr>
            <p:cNvPr id="16" name="Grafik 15">
              <a:extLst>
                <a:ext uri="{FF2B5EF4-FFF2-40B4-BE49-F238E27FC236}">
                  <a16:creationId xmlns:a16="http://schemas.microsoft.com/office/drawing/2014/main" id="{E72BF7AA-0FFE-4A00-89A5-CFC35263900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17628" r="4273" b="8410"/>
            <a:stretch/>
          </p:blipFill>
          <p:spPr>
            <a:xfrm>
              <a:off x="28744" y="3490555"/>
              <a:ext cx="3941806" cy="3214243"/>
            </a:xfrm>
            <a:prstGeom prst="rect">
              <a:avLst/>
            </a:prstGeom>
          </p:spPr>
        </p:pic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83A2EF98-64FC-4CB9-BEC8-3F77E179D7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b="17682"/>
            <a:stretch/>
          </p:blipFill>
          <p:spPr>
            <a:xfrm>
              <a:off x="7165901" y="143659"/>
              <a:ext cx="2404301" cy="2920817"/>
            </a:xfrm>
            <a:prstGeom prst="rect">
              <a:avLst/>
            </a:prstGeom>
          </p:spPr>
        </p:pic>
        <p:sp>
          <p:nvSpPr>
            <p:cNvPr id="6" name="Rechteck 5"/>
            <p:cNvSpPr/>
            <p:nvPr/>
          </p:nvSpPr>
          <p:spPr>
            <a:xfrm>
              <a:off x="718220" y="2967335"/>
              <a:ext cx="10732425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		</a:t>
              </a:r>
              <a:r>
                <a:rPr lang="de-DE" sz="28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Haldy</a:t>
              </a:r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			Bauer			  Frey		         Hajek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532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E8750433-025C-4263-A45A-933B6509E3CD}"/>
              </a:ext>
            </a:extLst>
          </p:cNvPr>
          <p:cNvSpPr/>
          <p:nvPr/>
        </p:nvSpPr>
        <p:spPr>
          <a:xfrm>
            <a:off x="3795562" y="1765553"/>
            <a:ext cx="46008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Pressevertreter</a:t>
            </a:r>
          </a:p>
        </p:txBody>
      </p:sp>
    </p:spTree>
    <p:extLst>
      <p:ext uri="{BB962C8B-B14F-4D97-AF65-F5344CB8AC3E}">
        <p14:creationId xmlns:p14="http://schemas.microsoft.com/office/powerpoint/2010/main" val="356110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hteck 10">
            <a:extLst>
              <a:ext uri="{FF2B5EF4-FFF2-40B4-BE49-F238E27FC236}">
                <a16:creationId xmlns:a16="http://schemas.microsoft.com/office/drawing/2014/main" id="{D6A5FB8F-144E-4A4B-812C-2EDB8F086D49}"/>
              </a:ext>
            </a:extLst>
          </p:cNvPr>
          <p:cNvSpPr/>
          <p:nvPr/>
        </p:nvSpPr>
        <p:spPr>
          <a:xfrm>
            <a:off x="4238006" y="198571"/>
            <a:ext cx="35571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Heilbronner Stimme</a:t>
            </a:r>
          </a:p>
        </p:txBody>
      </p: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80911EBF-D862-43C6-9737-43335D47C11B}"/>
              </a:ext>
            </a:extLst>
          </p:cNvPr>
          <p:cNvGrpSpPr/>
          <p:nvPr/>
        </p:nvGrpSpPr>
        <p:grpSpPr>
          <a:xfrm>
            <a:off x="91119" y="783346"/>
            <a:ext cx="1829348" cy="2830320"/>
            <a:chOff x="91119" y="783346"/>
            <a:chExt cx="1829348" cy="2830320"/>
          </a:xfrm>
        </p:grpSpPr>
        <p:pic>
          <p:nvPicPr>
            <p:cNvPr id="4" name="Grafik 3">
              <a:extLst>
                <a:ext uri="{FF2B5EF4-FFF2-40B4-BE49-F238E27FC236}">
                  <a16:creationId xmlns:a16="http://schemas.microsoft.com/office/drawing/2014/main" id="{F5F31DC1-6595-4214-8C9B-74A2799274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2000"/>
                      </a14:imgEffect>
                    </a14:imgLayer>
                  </a14:imgProps>
                </a:ext>
              </a:extLst>
            </a:blip>
            <a:srcRect l="5668" t="11111" r="4671" b="10811"/>
            <a:stretch/>
          </p:blipFill>
          <p:spPr>
            <a:xfrm>
              <a:off x="167535" y="783346"/>
              <a:ext cx="1622479" cy="2320772"/>
            </a:xfrm>
            <a:prstGeom prst="rect">
              <a:avLst/>
            </a:prstGeom>
          </p:spPr>
        </p:pic>
        <p:sp>
          <p:nvSpPr>
            <p:cNvPr id="13" name="Rechteck 12">
              <a:extLst>
                <a:ext uri="{FF2B5EF4-FFF2-40B4-BE49-F238E27FC236}">
                  <a16:creationId xmlns:a16="http://schemas.microsoft.com/office/drawing/2014/main" id="{F0D36E08-991A-4932-8AC5-B00183EEACFF}"/>
                </a:ext>
              </a:extLst>
            </p:cNvPr>
            <p:cNvSpPr/>
            <p:nvPr/>
          </p:nvSpPr>
          <p:spPr>
            <a:xfrm>
              <a:off x="91119" y="3244334"/>
              <a:ext cx="1829348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Siegfried Schilling</a:t>
              </a:r>
            </a:p>
          </p:txBody>
        </p:sp>
      </p:grp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B0E7F1F7-B238-4F56-A4FA-BFD1AEBA7616}"/>
              </a:ext>
            </a:extLst>
          </p:cNvPr>
          <p:cNvGrpSpPr/>
          <p:nvPr/>
        </p:nvGrpSpPr>
        <p:grpSpPr>
          <a:xfrm>
            <a:off x="1886756" y="742950"/>
            <a:ext cx="1859191" cy="2868232"/>
            <a:chOff x="1886756" y="742950"/>
            <a:chExt cx="1859191" cy="2868232"/>
          </a:xfrm>
        </p:grpSpPr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5A4135D1-8EDA-4750-8304-75CD2CA972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000"/>
                      </a14:imgEffect>
                      <a14:imgEffect>
                        <a14:brightnessContrast bright="-8000" contrast="22000"/>
                      </a14:imgEffect>
                    </a14:imgLayer>
                  </a14:imgProps>
                </a:ext>
              </a:extLst>
            </a:blip>
            <a:srcRect l="36716" t="8088" r="116" b="37359"/>
            <a:stretch/>
          </p:blipFill>
          <p:spPr>
            <a:xfrm>
              <a:off x="1886756" y="742950"/>
              <a:ext cx="1859191" cy="2361168"/>
            </a:xfrm>
            <a:prstGeom prst="rect">
              <a:avLst/>
            </a:prstGeom>
          </p:spPr>
        </p:pic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1518AD9C-A433-476B-BCB0-3564211C619E}"/>
                </a:ext>
              </a:extLst>
            </p:cNvPr>
            <p:cNvSpPr/>
            <p:nvPr/>
          </p:nvSpPr>
          <p:spPr>
            <a:xfrm>
              <a:off x="2196213" y="3241850"/>
              <a:ext cx="1240276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Uwe Jacobi</a:t>
              </a:r>
            </a:p>
          </p:txBody>
        </p:sp>
      </p:grp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098ECEEE-6BAB-461E-BAA4-480F52CF6437}"/>
              </a:ext>
            </a:extLst>
          </p:cNvPr>
          <p:cNvGrpSpPr/>
          <p:nvPr/>
        </p:nvGrpSpPr>
        <p:grpSpPr>
          <a:xfrm>
            <a:off x="3837887" y="742950"/>
            <a:ext cx="1897503" cy="2870716"/>
            <a:chOff x="3837887" y="742950"/>
            <a:chExt cx="1897503" cy="2870716"/>
          </a:xfrm>
        </p:grpSpPr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03753B8F-CD40-45F1-983A-368C56ABBB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27388" t="7030" r="32150" b="25042"/>
            <a:stretch/>
          </p:blipFill>
          <p:spPr>
            <a:xfrm>
              <a:off x="3837887" y="742950"/>
              <a:ext cx="1897503" cy="2361168"/>
            </a:xfrm>
            <a:prstGeom prst="rect">
              <a:avLst/>
            </a:prstGeom>
          </p:spPr>
        </p:pic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E58BEFF6-9EEE-4B95-A484-76EC4CFA0940}"/>
                </a:ext>
              </a:extLst>
            </p:cNvPr>
            <p:cNvSpPr/>
            <p:nvPr/>
          </p:nvSpPr>
          <p:spPr>
            <a:xfrm>
              <a:off x="3843759" y="3244334"/>
              <a:ext cx="1810497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Iris Baars-Werner</a:t>
              </a:r>
            </a:p>
          </p:txBody>
        </p:sp>
      </p:grp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707548A8-38E6-4DE3-B690-2D00DEBBB1AB}"/>
              </a:ext>
            </a:extLst>
          </p:cNvPr>
          <p:cNvGrpSpPr/>
          <p:nvPr/>
        </p:nvGrpSpPr>
        <p:grpSpPr>
          <a:xfrm>
            <a:off x="5867030" y="783346"/>
            <a:ext cx="1786939" cy="2827836"/>
            <a:chOff x="5867030" y="783346"/>
            <a:chExt cx="1786939" cy="2827836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1123329D-9222-447E-A6CA-578240F2EE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10000"/>
                      </a14:imgEffect>
                      <a14:imgEffect>
                        <a14:brightnessContrast bright="18000" contrast="21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867030" y="783346"/>
              <a:ext cx="1786939" cy="2320772"/>
            </a:xfrm>
            <a:prstGeom prst="rect">
              <a:avLst/>
            </a:prstGeom>
          </p:spPr>
        </p:pic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22A096BA-0BAA-4122-82B1-BB6664681BC2}"/>
                </a:ext>
              </a:extLst>
            </p:cNvPr>
            <p:cNvSpPr/>
            <p:nvPr/>
          </p:nvSpPr>
          <p:spPr>
            <a:xfrm>
              <a:off x="5995706" y="3241850"/>
              <a:ext cx="1529586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Joachim Friedl</a:t>
              </a:r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9011D49E-7429-472E-A76D-0DA80A64CD22}"/>
              </a:ext>
            </a:extLst>
          </p:cNvPr>
          <p:cNvGrpSpPr/>
          <p:nvPr/>
        </p:nvGrpSpPr>
        <p:grpSpPr>
          <a:xfrm>
            <a:off x="7745910" y="821798"/>
            <a:ext cx="1673981" cy="2789384"/>
            <a:chOff x="7745910" y="821798"/>
            <a:chExt cx="1673981" cy="2789384"/>
          </a:xfrm>
        </p:grpSpPr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1B14DD04-9935-4DDA-A095-4E894A0988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10654" t="-9434" r="13866" b="8259"/>
            <a:stretch/>
          </p:blipFill>
          <p:spPr>
            <a:xfrm>
              <a:off x="7745910" y="821798"/>
              <a:ext cx="1673981" cy="2243868"/>
            </a:xfrm>
            <a:prstGeom prst="rect">
              <a:avLst/>
            </a:prstGeom>
          </p:spPr>
        </p:pic>
        <p:sp>
          <p:nvSpPr>
            <p:cNvPr id="17" name="Rechteck 16">
              <a:extLst>
                <a:ext uri="{FF2B5EF4-FFF2-40B4-BE49-F238E27FC236}">
                  <a16:creationId xmlns:a16="http://schemas.microsoft.com/office/drawing/2014/main" id="{D80E7B93-5B97-4F51-B1F3-519352D3D62E}"/>
                </a:ext>
              </a:extLst>
            </p:cNvPr>
            <p:cNvSpPr/>
            <p:nvPr/>
          </p:nvSpPr>
          <p:spPr>
            <a:xfrm>
              <a:off x="8014904" y="3241850"/>
              <a:ext cx="1372171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Kilian Krauth</a:t>
              </a:r>
            </a:p>
          </p:txBody>
        </p:sp>
      </p:grpSp>
      <p:sp>
        <p:nvSpPr>
          <p:cNvPr id="18" name="Rechteck 17">
            <a:extLst>
              <a:ext uri="{FF2B5EF4-FFF2-40B4-BE49-F238E27FC236}">
                <a16:creationId xmlns:a16="http://schemas.microsoft.com/office/drawing/2014/main" id="{E37F7690-2358-409B-A1B5-F17ACA4548A5}"/>
              </a:ext>
            </a:extLst>
          </p:cNvPr>
          <p:cNvSpPr/>
          <p:nvPr/>
        </p:nvSpPr>
        <p:spPr>
          <a:xfrm>
            <a:off x="1264498" y="3648497"/>
            <a:ext cx="31291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Südwestrundfunk</a:t>
            </a:r>
          </a:p>
        </p:txBody>
      </p: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89E34DE9-95AF-42D8-B40E-7C97931BA0FF}"/>
              </a:ext>
            </a:extLst>
          </p:cNvPr>
          <p:cNvGrpSpPr/>
          <p:nvPr/>
        </p:nvGrpSpPr>
        <p:grpSpPr>
          <a:xfrm>
            <a:off x="167535" y="4164665"/>
            <a:ext cx="1676516" cy="2574596"/>
            <a:chOff x="167535" y="4164665"/>
            <a:chExt cx="1676516" cy="2574596"/>
          </a:xfrm>
        </p:grpSpPr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B3124321-9B9E-4B8D-B8DB-49D553E19B4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67535" y="4164665"/>
              <a:ext cx="1676516" cy="2205264"/>
            </a:xfrm>
            <a:prstGeom prst="rect">
              <a:avLst/>
            </a:prstGeom>
          </p:spPr>
        </p:pic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A0A0D921-0067-42A4-9585-4F27B4577011}"/>
                </a:ext>
              </a:extLst>
            </p:cNvPr>
            <p:cNvSpPr/>
            <p:nvPr/>
          </p:nvSpPr>
          <p:spPr>
            <a:xfrm>
              <a:off x="245232" y="6369929"/>
              <a:ext cx="1521122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Werner Kieser</a:t>
              </a:r>
            </a:p>
          </p:txBody>
        </p:sp>
      </p:grpSp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C399E096-915B-4A2E-AE18-201626E9B390}"/>
              </a:ext>
            </a:extLst>
          </p:cNvPr>
          <p:cNvGrpSpPr/>
          <p:nvPr/>
        </p:nvGrpSpPr>
        <p:grpSpPr>
          <a:xfrm>
            <a:off x="1906224" y="4164664"/>
            <a:ext cx="1718224" cy="2574597"/>
            <a:chOff x="1906224" y="4164664"/>
            <a:chExt cx="1718224" cy="2574597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85BD7FAF-4072-446F-84FA-A572CB0EF7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sharpenSoften amount="36000"/>
                      </a14:imgEffect>
                      <a14:imgEffect>
                        <a14:colorTemperature colorTemp="7624"/>
                      </a14:imgEffect>
                    </a14:imgLayer>
                  </a14:imgProps>
                </a:ext>
              </a:extLst>
            </a:blip>
            <a:srcRect l="54410" r="16517" b="33662"/>
            <a:stretch/>
          </p:blipFill>
          <p:spPr>
            <a:xfrm>
              <a:off x="1906224" y="4164664"/>
              <a:ext cx="1718224" cy="2205265"/>
            </a:xfrm>
            <a:prstGeom prst="rect">
              <a:avLst/>
            </a:prstGeom>
          </p:spPr>
        </p:pic>
        <p:sp>
          <p:nvSpPr>
            <p:cNvPr id="20" name="Rechteck 19">
              <a:extLst>
                <a:ext uri="{FF2B5EF4-FFF2-40B4-BE49-F238E27FC236}">
                  <a16:creationId xmlns:a16="http://schemas.microsoft.com/office/drawing/2014/main" id="{90A73F91-B9F5-495C-85CD-3450FD89839C}"/>
                </a:ext>
              </a:extLst>
            </p:cNvPr>
            <p:cNvSpPr/>
            <p:nvPr/>
          </p:nvSpPr>
          <p:spPr>
            <a:xfrm>
              <a:off x="2149259" y="6369929"/>
              <a:ext cx="1359668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Lutz Wagner</a:t>
              </a:r>
            </a:p>
          </p:txBody>
        </p:sp>
      </p:grp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99FA4EAF-9689-480F-9C48-A187125770AB}"/>
              </a:ext>
            </a:extLst>
          </p:cNvPr>
          <p:cNvGrpSpPr/>
          <p:nvPr/>
        </p:nvGrpSpPr>
        <p:grpSpPr>
          <a:xfrm>
            <a:off x="6009231" y="4174246"/>
            <a:ext cx="1676516" cy="2616577"/>
            <a:chOff x="6009231" y="4174246"/>
            <a:chExt cx="1676516" cy="2616577"/>
          </a:xfrm>
        </p:grpSpPr>
        <p:pic>
          <p:nvPicPr>
            <p:cNvPr id="5" name="Grafik 4">
              <a:extLst>
                <a:ext uri="{FF2B5EF4-FFF2-40B4-BE49-F238E27FC236}">
                  <a16:creationId xmlns:a16="http://schemas.microsoft.com/office/drawing/2014/main" id="{F56D91EC-3FC6-484D-937A-0BEE553DF27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sharpenSoften amount="42000"/>
                      </a14:imgEffect>
                      <a14:imgEffect>
                        <a14:brightnessContrast bright="-10000" contrast="18000"/>
                      </a14:imgEffect>
                    </a14:imgLayer>
                  </a14:imgProps>
                </a:ext>
              </a:extLst>
            </a:blip>
            <a:srcRect l="15469" t="10131" r="6502" b="10568"/>
            <a:stretch/>
          </p:blipFill>
          <p:spPr>
            <a:xfrm>
              <a:off x="6009231" y="4174246"/>
              <a:ext cx="1676516" cy="2247245"/>
            </a:xfrm>
            <a:prstGeom prst="rect">
              <a:avLst/>
            </a:prstGeom>
          </p:spPr>
        </p:pic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03971180-E214-457A-ACA2-6E0DFC7E070A}"/>
                </a:ext>
              </a:extLst>
            </p:cNvPr>
            <p:cNvSpPr/>
            <p:nvPr/>
          </p:nvSpPr>
          <p:spPr>
            <a:xfrm>
              <a:off x="6227340" y="6421491"/>
              <a:ext cx="1066318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Rudi Fritz</a:t>
              </a:r>
            </a:p>
          </p:txBody>
        </p:sp>
      </p:grpSp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9017803B-BD3B-49E5-B784-E6E5A2873C93}"/>
              </a:ext>
            </a:extLst>
          </p:cNvPr>
          <p:cNvGrpSpPr/>
          <p:nvPr/>
        </p:nvGrpSpPr>
        <p:grpSpPr>
          <a:xfrm>
            <a:off x="7787643" y="4164664"/>
            <a:ext cx="1744880" cy="2616576"/>
            <a:chOff x="7787643" y="4164664"/>
            <a:chExt cx="1744880" cy="2616576"/>
          </a:xfrm>
        </p:grpSpPr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D922C070-4252-43A5-9962-3C62AE5738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6"/>
            <a:srcRect l="3749" r="3686"/>
            <a:stretch/>
          </p:blipFill>
          <p:spPr>
            <a:xfrm>
              <a:off x="7787643" y="4164664"/>
              <a:ext cx="1744880" cy="2247244"/>
            </a:xfrm>
            <a:prstGeom prst="rect">
              <a:avLst/>
            </a:prstGeom>
          </p:spPr>
        </p:pic>
        <p:sp>
          <p:nvSpPr>
            <p:cNvPr id="22" name="Rechteck 21">
              <a:extLst>
                <a:ext uri="{FF2B5EF4-FFF2-40B4-BE49-F238E27FC236}">
                  <a16:creationId xmlns:a16="http://schemas.microsoft.com/office/drawing/2014/main" id="{75F38494-CDBD-445B-BBBE-73EAC7B54D97}"/>
                </a:ext>
              </a:extLst>
            </p:cNvPr>
            <p:cNvSpPr/>
            <p:nvPr/>
          </p:nvSpPr>
          <p:spPr>
            <a:xfrm>
              <a:off x="7921724" y="6411908"/>
              <a:ext cx="1498167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Bärbel Kistner</a:t>
              </a:r>
            </a:p>
          </p:txBody>
        </p:sp>
      </p:grpSp>
      <p:sp>
        <p:nvSpPr>
          <p:cNvPr id="23" name="Rechteck 22">
            <a:extLst>
              <a:ext uri="{FF2B5EF4-FFF2-40B4-BE49-F238E27FC236}">
                <a16:creationId xmlns:a16="http://schemas.microsoft.com/office/drawing/2014/main" id="{5A45390F-47DA-4EA8-8F02-B630DE90D232}"/>
              </a:ext>
            </a:extLst>
          </p:cNvPr>
          <p:cNvSpPr/>
          <p:nvPr/>
        </p:nvSpPr>
        <p:spPr>
          <a:xfrm>
            <a:off x="6435355" y="3591653"/>
            <a:ext cx="29727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Frei Schreibende</a:t>
            </a:r>
          </a:p>
        </p:txBody>
      </p:sp>
      <p:grpSp>
        <p:nvGrpSpPr>
          <p:cNvPr id="36" name="Gruppieren 35">
            <a:extLst>
              <a:ext uri="{FF2B5EF4-FFF2-40B4-BE49-F238E27FC236}">
                <a16:creationId xmlns:a16="http://schemas.microsoft.com/office/drawing/2014/main" id="{E0B18B69-520C-40F7-B21A-3A4F58FA649E}"/>
              </a:ext>
            </a:extLst>
          </p:cNvPr>
          <p:cNvGrpSpPr/>
          <p:nvPr/>
        </p:nvGrpSpPr>
        <p:grpSpPr>
          <a:xfrm>
            <a:off x="9727414" y="1178953"/>
            <a:ext cx="2280444" cy="5560308"/>
            <a:chOff x="9727414" y="1178953"/>
            <a:chExt cx="2280444" cy="5560308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81016DF3-EFB0-4075-B85C-69332451F6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sharpenSoften amount="20000"/>
                      </a14:imgEffect>
                    </a14:imgLayer>
                  </a14:imgProps>
                </a:ext>
              </a:extLst>
            </a:blip>
            <a:srcRect l="31538" t="37717" r="51392" b="7935"/>
            <a:stretch/>
          </p:blipFill>
          <p:spPr>
            <a:xfrm>
              <a:off x="9727414" y="1178953"/>
              <a:ext cx="2280444" cy="5190976"/>
            </a:xfrm>
            <a:prstGeom prst="rect">
              <a:avLst/>
            </a:prstGeom>
          </p:spPr>
        </p:pic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0908B2F3-185A-44DD-A0E4-FBB550928B6D}"/>
                </a:ext>
              </a:extLst>
            </p:cNvPr>
            <p:cNvSpPr/>
            <p:nvPr/>
          </p:nvSpPr>
          <p:spPr>
            <a:xfrm>
              <a:off x="9996902" y="6369929"/>
              <a:ext cx="1949573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Brigitte Fritz-</a:t>
              </a:r>
              <a:r>
                <a:rPr lang="de-DE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Kador</a:t>
              </a:r>
              <a:endParaRPr lang="de-DE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8606BDAC-B372-4018-ACCB-9F6A1DFAAEBB}"/>
              </a:ext>
            </a:extLst>
          </p:cNvPr>
          <p:cNvGrpSpPr/>
          <p:nvPr/>
        </p:nvGrpSpPr>
        <p:grpSpPr>
          <a:xfrm>
            <a:off x="3726344" y="4164664"/>
            <a:ext cx="2010662" cy="2574597"/>
            <a:chOff x="3726344" y="4164664"/>
            <a:chExt cx="2010662" cy="2574597"/>
          </a:xfrm>
        </p:grpSpPr>
        <p:pic>
          <p:nvPicPr>
            <p:cNvPr id="25" name="Grafik 24">
              <a:extLst>
                <a:ext uri="{FF2B5EF4-FFF2-40B4-BE49-F238E27FC236}">
                  <a16:creationId xmlns:a16="http://schemas.microsoft.com/office/drawing/2014/main" id="{728E5462-9FA3-4566-9665-577148A4F2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9"/>
            <a:srcRect l="9622" r="39092"/>
            <a:stretch/>
          </p:blipFill>
          <p:spPr>
            <a:xfrm>
              <a:off x="3726344" y="4164664"/>
              <a:ext cx="2010662" cy="2205266"/>
            </a:xfrm>
            <a:prstGeom prst="rect">
              <a:avLst/>
            </a:prstGeom>
          </p:spPr>
        </p:pic>
        <p:sp>
          <p:nvSpPr>
            <p:cNvPr id="26" name="Rechteck 25">
              <a:extLst>
                <a:ext uri="{FF2B5EF4-FFF2-40B4-BE49-F238E27FC236}">
                  <a16:creationId xmlns:a16="http://schemas.microsoft.com/office/drawing/2014/main" id="{5D26FD8A-8698-48B2-BDC6-1B2A6B659B62}"/>
                </a:ext>
              </a:extLst>
            </p:cNvPr>
            <p:cNvSpPr/>
            <p:nvPr/>
          </p:nvSpPr>
          <p:spPr>
            <a:xfrm>
              <a:off x="3877745" y="6369929"/>
              <a:ext cx="1845633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Ul</a:t>
              </a:r>
              <a:r>
                <a:rPr lang="de-DE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rike Hagenbuch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184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8" grpId="0"/>
      <p:bldP spid="2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F813F1D1-D7BC-484B-8C6B-3CD8E5A1F23E}"/>
              </a:ext>
            </a:extLst>
          </p:cNvPr>
          <p:cNvSpPr/>
          <p:nvPr/>
        </p:nvSpPr>
        <p:spPr>
          <a:xfrm>
            <a:off x="1858432" y="1804456"/>
            <a:ext cx="825649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Amtsleiterinnen/</a:t>
            </a:r>
            <a:r>
              <a:rPr lang="de-DE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Amtsleiter </a:t>
            </a:r>
          </a:p>
          <a:p>
            <a:pPr algn="ctr"/>
            <a:r>
              <a:rPr lang="de-DE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 Rathaus Heilbronn</a:t>
            </a:r>
            <a:endParaRPr lang="de-DE" sz="5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A4637E09-E6DD-491F-8635-7B09C2F1D161}"/>
              </a:ext>
            </a:extLst>
          </p:cNvPr>
          <p:cNvSpPr/>
          <p:nvPr/>
        </p:nvSpPr>
        <p:spPr>
          <a:xfrm>
            <a:off x="4128633" y="3669547"/>
            <a:ext cx="413087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Bestimmt mehr als 100 </a:t>
            </a:r>
          </a:p>
          <a:p>
            <a:pPr algn="ctr"/>
            <a:r>
              <a:rPr lang="de-DE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haben mich begleitet</a:t>
            </a:r>
          </a:p>
        </p:txBody>
      </p:sp>
    </p:spTree>
    <p:extLst>
      <p:ext uri="{BB962C8B-B14F-4D97-AF65-F5344CB8AC3E}">
        <p14:creationId xmlns:p14="http://schemas.microsoft.com/office/powerpoint/2010/main" val="19851951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D7CCB163-EAA7-4149-8515-50AD5DDD8091}"/>
              </a:ext>
            </a:extLst>
          </p:cNvPr>
          <p:cNvGrpSpPr/>
          <p:nvPr/>
        </p:nvGrpSpPr>
        <p:grpSpPr>
          <a:xfrm>
            <a:off x="5780314" y="3987913"/>
            <a:ext cx="6411686" cy="2870088"/>
            <a:chOff x="5780314" y="3987913"/>
            <a:chExt cx="6411686" cy="2870088"/>
          </a:xfrm>
        </p:grpSpPr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2"/>
            <a:srcRect l="7992" t="9674" r="4619" b="29676"/>
            <a:stretch/>
          </p:blipFill>
          <p:spPr>
            <a:xfrm>
              <a:off x="5780314" y="3987913"/>
              <a:ext cx="6411686" cy="2870088"/>
            </a:xfrm>
            <a:prstGeom prst="rect">
              <a:avLst/>
            </a:prstGeom>
          </p:spPr>
        </p:pic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C6458E95-01FC-4D46-9BF0-F844A3BF3FD7}"/>
                </a:ext>
              </a:extLst>
            </p:cNvPr>
            <p:cNvSpPr/>
            <p:nvPr/>
          </p:nvSpPr>
          <p:spPr>
            <a:xfrm>
              <a:off x="6966915" y="5858780"/>
              <a:ext cx="5148332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Thomas Brändle mit „Frau-Schaft“</a:t>
              </a:r>
            </a:p>
          </p:txBody>
        </p:sp>
      </p:grp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84481EEF-8FCD-4A64-8409-00C971CEC4A8}"/>
              </a:ext>
            </a:extLst>
          </p:cNvPr>
          <p:cNvGrpSpPr/>
          <p:nvPr/>
        </p:nvGrpSpPr>
        <p:grpSpPr>
          <a:xfrm>
            <a:off x="-69148" y="73254"/>
            <a:ext cx="5780314" cy="6784746"/>
            <a:chOff x="-69148" y="73254"/>
            <a:chExt cx="5780314" cy="6784746"/>
          </a:xfrm>
        </p:grpSpPr>
        <p:pic>
          <p:nvPicPr>
            <p:cNvPr id="15" name="Grafik 14">
              <a:extLst>
                <a:ext uri="{FF2B5EF4-FFF2-40B4-BE49-F238E27FC236}">
                  <a16:creationId xmlns:a16="http://schemas.microsoft.com/office/drawing/2014/main" id="{42E8690B-FBBA-41B2-B368-AFEB91A485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10633" r="5662" b="4979"/>
            <a:stretch/>
          </p:blipFill>
          <p:spPr>
            <a:xfrm>
              <a:off x="-69148" y="73254"/>
              <a:ext cx="5780314" cy="6784746"/>
            </a:xfrm>
            <a:prstGeom prst="rect">
              <a:avLst/>
            </a:prstGeom>
          </p:spPr>
        </p:pic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6C99000A-6DF6-4E18-8568-9F3CBC706992}"/>
                </a:ext>
              </a:extLst>
            </p:cNvPr>
            <p:cNvSpPr/>
            <p:nvPr/>
          </p:nvSpPr>
          <p:spPr>
            <a:xfrm>
              <a:off x="851047" y="5997280"/>
              <a:ext cx="3939925" cy="76944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44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Elke Schuhmann</a:t>
              </a:r>
            </a:p>
          </p:txBody>
        </p:sp>
      </p:grp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EE3C0FD1-0DC8-4ACA-BFA3-A264D638FA9B}"/>
              </a:ext>
            </a:extLst>
          </p:cNvPr>
          <p:cNvGrpSpPr/>
          <p:nvPr/>
        </p:nvGrpSpPr>
        <p:grpSpPr>
          <a:xfrm>
            <a:off x="5780314" y="74705"/>
            <a:ext cx="6411686" cy="3835891"/>
            <a:chOff x="5780314" y="74705"/>
            <a:chExt cx="6411686" cy="3835891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4"/>
            <a:srcRect t="6399" b="4850"/>
            <a:stretch/>
          </p:blipFill>
          <p:spPr>
            <a:xfrm>
              <a:off x="5780314" y="74705"/>
              <a:ext cx="6411686" cy="3835891"/>
            </a:xfrm>
            <a:prstGeom prst="rect">
              <a:avLst/>
            </a:prstGeom>
          </p:spPr>
        </p:pic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4A85C8AF-BFC9-4FE5-A5CD-0473CFD8D952}"/>
                </a:ext>
              </a:extLst>
            </p:cNvPr>
            <p:cNvSpPr/>
            <p:nvPr/>
          </p:nvSpPr>
          <p:spPr>
            <a:xfrm>
              <a:off x="6349278" y="2446475"/>
              <a:ext cx="2502865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8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Verabschiedung</a:t>
              </a:r>
            </a:p>
          </p:txBody>
        </p:sp>
        <p:sp>
          <p:nvSpPr>
            <p:cNvPr id="13" name="Rechteck 12">
              <a:extLst>
                <a:ext uri="{FF2B5EF4-FFF2-40B4-BE49-F238E27FC236}">
                  <a16:creationId xmlns:a16="http://schemas.microsoft.com/office/drawing/2014/main" id="{9913690A-3A06-404E-BD6E-328796169F75}"/>
                </a:ext>
              </a:extLst>
            </p:cNvPr>
            <p:cNvSpPr/>
            <p:nvPr/>
          </p:nvSpPr>
          <p:spPr>
            <a:xfrm>
              <a:off x="6349278" y="2964976"/>
              <a:ext cx="158889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5400" b="1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2014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758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BA612093-0120-49D1-9556-6BA31B0778C5}"/>
              </a:ext>
            </a:extLst>
          </p:cNvPr>
          <p:cNvSpPr/>
          <p:nvPr/>
        </p:nvSpPr>
        <p:spPr>
          <a:xfrm>
            <a:off x="2065868" y="2199290"/>
            <a:ext cx="82307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Stadträtinnen und Stadträte</a:t>
            </a:r>
          </a:p>
        </p:txBody>
      </p:sp>
    </p:spTree>
    <p:extLst>
      <p:ext uri="{BB962C8B-B14F-4D97-AF65-F5344CB8AC3E}">
        <p14:creationId xmlns:p14="http://schemas.microsoft.com/office/powerpoint/2010/main" val="20977462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8772B7F7-B324-4BC1-A2DF-4D1B331596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627" r="4280" b="6908"/>
          <a:stretch/>
        </p:blipFill>
        <p:spPr>
          <a:xfrm>
            <a:off x="4425207" y="255855"/>
            <a:ext cx="1406600" cy="1932895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E114538D-42A1-4CD7-88D9-0812511EE3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14000"/>
                    </a14:imgEffect>
                  </a14:imgLayer>
                </a14:imgProps>
              </a:ext>
            </a:extLst>
          </a:blip>
          <a:srcRect l="1660" t="8467" r="6211" b="12374"/>
          <a:stretch/>
        </p:blipFill>
        <p:spPr>
          <a:xfrm>
            <a:off x="9572628" y="2370147"/>
            <a:ext cx="1810617" cy="197061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31A55047-149C-473E-BF09-5984010FF4C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110" r="2568" b="24957"/>
          <a:stretch/>
        </p:blipFill>
        <p:spPr>
          <a:xfrm>
            <a:off x="4278695" y="2305913"/>
            <a:ext cx="1520359" cy="1999066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23CE0767-512F-4937-B020-DD9518B19BA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3901" r="-1"/>
          <a:stretch/>
        </p:blipFill>
        <p:spPr>
          <a:xfrm>
            <a:off x="5920066" y="278737"/>
            <a:ext cx="1629772" cy="1966404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37AB5B22-7AF0-4A6A-9E3E-F95258ABE07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2000" contrast="10000"/>
                    </a14:imgEffect>
                  </a14:imgLayer>
                </a14:imgProps>
              </a:ext>
            </a:extLst>
          </a:blip>
          <a:srcRect b="8058"/>
          <a:stretch/>
        </p:blipFill>
        <p:spPr>
          <a:xfrm>
            <a:off x="2346347" y="4483050"/>
            <a:ext cx="1629772" cy="1957146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112D72B2-A9C7-4717-9C74-E4DFAC05E0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8000" contrast="1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585702" y="274108"/>
            <a:ext cx="1784470" cy="1975662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CBB26529-792E-4275-861B-164AEA0791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11404" y="278737"/>
            <a:ext cx="1712732" cy="1966404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B2412896-98FE-4203-9D7F-39A8ED884F4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1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11404" y="2338575"/>
            <a:ext cx="1710186" cy="1966404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4AC12D01-13A8-4C42-9882-5BEE61FADC3B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harpenSoften amount="32000"/>
                    </a14:imgEffect>
                  </a14:imgLayer>
                </a14:imgProps>
              </a:ext>
            </a:extLst>
          </a:blip>
          <a:srcRect l="10373" r="11343" b="19512"/>
          <a:stretch/>
        </p:blipFill>
        <p:spPr>
          <a:xfrm>
            <a:off x="5687780" y="4473791"/>
            <a:ext cx="1534886" cy="1966405"/>
          </a:xfrm>
          <a:prstGeom prst="rect">
            <a:avLst/>
          </a:prstGeom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13B9A4ED-F220-42C0-A465-32BA0DF3E131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bright="10000" contrast="12000"/>
                    </a14:imgEffect>
                  </a14:imgLayer>
                </a14:imgProps>
              </a:ext>
            </a:extLst>
          </a:blip>
          <a:srcRect l="6930" r="4101" b="27921"/>
          <a:stretch/>
        </p:blipFill>
        <p:spPr>
          <a:xfrm>
            <a:off x="5990586" y="2380799"/>
            <a:ext cx="1529285" cy="1999066"/>
          </a:xfrm>
          <a:prstGeom prst="rect">
            <a:avLst/>
          </a:prstGeom>
        </p:spPr>
      </p:pic>
      <p:pic>
        <p:nvPicPr>
          <p:cNvPr id="23" name="Grafik 22">
            <a:extLst>
              <a:ext uri="{FF2B5EF4-FFF2-40B4-BE49-F238E27FC236}">
                <a16:creationId xmlns:a16="http://schemas.microsoft.com/office/drawing/2014/main" id="{FAD5D925-F848-433B-B703-33E85ACF1CDE}"/>
              </a:ext>
            </a:extLst>
          </p:cNvPr>
          <p:cNvPicPr>
            <a:picLocks noChangeAspect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rightnessContrast bright="10000"/>
                    </a14:imgEffect>
                  </a14:imgLayer>
                </a14:imgProps>
              </a:ext>
            </a:extLst>
          </a:blip>
          <a:srcRect l="55472" t="13841" r="17808" b="31832"/>
          <a:stretch/>
        </p:blipFill>
        <p:spPr>
          <a:xfrm>
            <a:off x="4085173" y="4473792"/>
            <a:ext cx="1527029" cy="1966404"/>
          </a:xfrm>
          <a:prstGeom prst="rect">
            <a:avLst/>
          </a:prstGeom>
        </p:spPr>
      </p:pic>
      <p:sp>
        <p:nvSpPr>
          <p:cNvPr id="2" name="Rechteck 1"/>
          <p:cNvSpPr/>
          <p:nvPr/>
        </p:nvSpPr>
        <p:spPr>
          <a:xfrm>
            <a:off x="484314" y="501927"/>
            <a:ext cx="108395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SPD</a:t>
            </a:r>
            <a:endParaRPr lang="de-DE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hteck 3"/>
          <p:cNvSpPr/>
          <p:nvPr/>
        </p:nvSpPr>
        <p:spPr>
          <a:xfrm>
            <a:off x="1690228" y="501927"/>
            <a:ext cx="273497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Albert </a:t>
            </a:r>
            <a:r>
              <a:rPr lang="de-DE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Großhans</a:t>
            </a:r>
            <a:endParaRPr lang="de-DE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Frieder </a:t>
            </a:r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iethammer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Paul Mack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Helmut </a:t>
            </a:r>
            <a:r>
              <a:rPr lang="de-DE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Rohn</a:t>
            </a:r>
            <a:endParaRPr lang="de-DE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hteck 4"/>
          <p:cNvSpPr/>
          <p:nvPr/>
        </p:nvSpPr>
        <p:spPr>
          <a:xfrm>
            <a:off x="547394" y="2662534"/>
            <a:ext cx="119616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CDU</a:t>
            </a:r>
          </a:p>
        </p:txBody>
      </p:sp>
      <p:sp>
        <p:nvSpPr>
          <p:cNvPr id="6" name="Rechteck 5"/>
          <p:cNvSpPr/>
          <p:nvPr/>
        </p:nvSpPr>
        <p:spPr>
          <a:xfrm>
            <a:off x="1754455" y="2370147"/>
            <a:ext cx="215155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Ul</a:t>
            </a:r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rich </a:t>
            </a:r>
            <a:r>
              <a:rPr lang="de-DE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Stechele</a:t>
            </a:r>
            <a:endParaRPr lang="de-DE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Paula Fuchs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Horst Reinecker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Klaus Hackert </a:t>
            </a:r>
          </a:p>
        </p:txBody>
      </p:sp>
      <p:sp>
        <p:nvSpPr>
          <p:cNvPr id="8" name="Rechteck 7"/>
          <p:cNvSpPr/>
          <p:nvPr/>
        </p:nvSpPr>
        <p:spPr>
          <a:xfrm>
            <a:off x="422056" y="4530754"/>
            <a:ext cx="1902316" cy="187743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de-DE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FWV</a:t>
            </a:r>
          </a:p>
          <a:p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Willy Schwarz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Walter Dörr</a:t>
            </a:r>
          </a:p>
          <a:p>
            <a:r>
              <a:rPr lang="de-DE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Gerda Brecht</a:t>
            </a:r>
          </a:p>
        </p:txBody>
      </p:sp>
      <p:sp>
        <p:nvSpPr>
          <p:cNvPr id="9" name="Rechteck 8"/>
          <p:cNvSpPr/>
          <p:nvPr/>
        </p:nvSpPr>
        <p:spPr>
          <a:xfrm>
            <a:off x="7295263" y="4304979"/>
            <a:ext cx="2232299" cy="249299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FDP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Paul </a:t>
            </a:r>
          </a:p>
          <a:p>
            <a:r>
              <a:rPr lang="de-DE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Pfizenmayer</a:t>
            </a:r>
            <a:endParaRPr lang="de-DE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de-DE" sz="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Karlheinz </a:t>
            </a:r>
          </a:p>
          <a:p>
            <a:r>
              <a:rPr lang="de-DE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Losch</a:t>
            </a:r>
          </a:p>
          <a:p>
            <a:endParaRPr lang="de-DE" sz="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85DA2EB1-6A84-4575-85AD-FD3D6FCF6DCA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12012" r="9422" b="15992"/>
          <a:stretch/>
        </p:blipFill>
        <p:spPr>
          <a:xfrm>
            <a:off x="10477936" y="4398201"/>
            <a:ext cx="1292008" cy="2008241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8B7F5FCF-3A64-4E21-A8FA-680887083514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8047" y="4398201"/>
            <a:ext cx="1382452" cy="206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5922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id="{8B3C5BA8-B90D-4DDE-B50B-74362585E991}"/>
              </a:ext>
            </a:extLst>
          </p:cNvPr>
          <p:cNvSpPr/>
          <p:nvPr/>
        </p:nvSpPr>
        <p:spPr>
          <a:xfrm>
            <a:off x="5698092" y="3031435"/>
            <a:ext cx="4190852" cy="38164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de-DE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Stellvertretender Landesvorsitzender </a:t>
            </a:r>
          </a:p>
          <a:p>
            <a:r>
              <a:rPr lang="de-DE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der Freien Wählervereinigung </a:t>
            </a:r>
          </a:p>
          <a:p>
            <a:r>
              <a:rPr lang="de-DE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Baden-Württemberg </a:t>
            </a:r>
            <a:r>
              <a:rPr lang="de-DE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FWV </a:t>
            </a:r>
            <a:r>
              <a:rPr lang="de-DE" sz="2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e.V</a:t>
            </a:r>
            <a:r>
              <a:rPr lang="de-DE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r>
              <a:rPr lang="de-DE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(1981 – 2003)</a:t>
            </a:r>
          </a:p>
          <a:p>
            <a:endParaRPr lang="de-DE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Erlebte</a:t>
            </a:r>
          </a:p>
          <a:p>
            <a:r>
              <a:rPr lang="de-DE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Ministerpräsidenten:</a:t>
            </a:r>
          </a:p>
          <a:p>
            <a:r>
              <a:rPr lang="de-D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Filbinger </a:t>
            </a:r>
          </a:p>
          <a:p>
            <a:r>
              <a:rPr lang="de-D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Teufel </a:t>
            </a:r>
          </a:p>
          <a:p>
            <a:r>
              <a:rPr lang="de-D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Späth</a:t>
            </a:r>
          </a:p>
          <a:p>
            <a:r>
              <a:rPr lang="de-DE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Öttinger</a:t>
            </a:r>
          </a:p>
        </p:txBody>
      </p: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348D3647-CE1B-44D0-8E4C-C88C08ACB03C}"/>
              </a:ext>
            </a:extLst>
          </p:cNvPr>
          <p:cNvGrpSpPr/>
          <p:nvPr/>
        </p:nvGrpSpPr>
        <p:grpSpPr>
          <a:xfrm>
            <a:off x="8068371" y="4603370"/>
            <a:ext cx="3956853" cy="2214086"/>
            <a:chOff x="8068371" y="4603370"/>
            <a:chExt cx="3956853" cy="2214086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AAFC9EF8-3AB5-490A-8ABB-6D8902DB55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150081" y="4603370"/>
              <a:ext cx="3793435" cy="1798312"/>
            </a:xfrm>
            <a:prstGeom prst="rect">
              <a:avLst/>
            </a:prstGeom>
          </p:spPr>
        </p:pic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4A1EA50B-4A88-4931-8A5F-7F6F112F9481}"/>
                </a:ext>
              </a:extLst>
            </p:cNvPr>
            <p:cNvSpPr/>
            <p:nvPr/>
          </p:nvSpPr>
          <p:spPr>
            <a:xfrm>
              <a:off x="8068371" y="6355791"/>
              <a:ext cx="3956853" cy="46166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Richard Freudenberg Medaille</a:t>
              </a: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4D7772A-6B28-49B1-BE78-B8AD02226CB8}"/>
              </a:ext>
            </a:extLst>
          </p:cNvPr>
          <p:cNvGrpSpPr/>
          <p:nvPr/>
        </p:nvGrpSpPr>
        <p:grpSpPr>
          <a:xfrm>
            <a:off x="0" y="0"/>
            <a:ext cx="12116191" cy="6837898"/>
            <a:chOff x="0" y="0"/>
            <a:chExt cx="12116191" cy="6837898"/>
          </a:xfrm>
        </p:grpSpPr>
        <p:pic>
          <p:nvPicPr>
            <p:cNvPr id="2" name="Grafik 1"/>
            <p:cNvPicPr>
              <a:picLocks noChangeAspect="1"/>
            </p:cNvPicPr>
            <p:nvPr/>
          </p:nvPicPr>
          <p:blipFill rotWithShape="1">
            <a:blip r:embed="rId3"/>
            <a:srcRect t="5175"/>
            <a:stretch/>
          </p:blipFill>
          <p:spPr>
            <a:xfrm>
              <a:off x="0" y="0"/>
              <a:ext cx="5546729" cy="3620460"/>
            </a:xfrm>
            <a:prstGeom prst="rect">
              <a:avLst/>
            </a:prstGeom>
          </p:spPr>
        </p:pic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4"/>
            <a:srcRect b="17668"/>
            <a:stretch/>
          </p:blipFill>
          <p:spPr>
            <a:xfrm>
              <a:off x="5606534" y="0"/>
              <a:ext cx="6509657" cy="3031435"/>
            </a:xfrm>
            <a:prstGeom prst="rect">
              <a:avLst/>
            </a:prstGeom>
          </p:spPr>
        </p:pic>
        <p:grpSp>
          <p:nvGrpSpPr>
            <p:cNvPr id="10" name="Gruppieren 9">
              <a:extLst>
                <a:ext uri="{FF2B5EF4-FFF2-40B4-BE49-F238E27FC236}">
                  <a16:creationId xmlns:a16="http://schemas.microsoft.com/office/drawing/2014/main" id="{6CFC0A2C-A767-4A0A-B86B-9589045AED08}"/>
                </a:ext>
              </a:extLst>
            </p:cNvPr>
            <p:cNvGrpSpPr/>
            <p:nvPr/>
          </p:nvGrpSpPr>
          <p:grpSpPr>
            <a:xfrm>
              <a:off x="6527" y="3681005"/>
              <a:ext cx="5540202" cy="3156893"/>
              <a:chOff x="6527" y="3681005"/>
              <a:chExt cx="5540202" cy="3156893"/>
            </a:xfrm>
          </p:grpSpPr>
          <p:pic>
            <p:nvPicPr>
              <p:cNvPr id="4" name="Grafik 3"/>
              <p:cNvPicPr>
                <a:picLocks noChangeAspect="1"/>
              </p:cNvPicPr>
              <p:nvPr/>
            </p:nvPicPr>
            <p:blipFill rotWithShape="1">
              <a:blip r:embed="rId5"/>
              <a:srcRect t="2523" r="1674"/>
              <a:stretch/>
            </p:blipFill>
            <p:spPr>
              <a:xfrm>
                <a:off x="6527" y="3681005"/>
                <a:ext cx="5540202" cy="3156893"/>
              </a:xfrm>
              <a:prstGeom prst="rect">
                <a:avLst/>
              </a:prstGeom>
            </p:spPr>
          </p:pic>
          <p:sp>
            <p:nvSpPr>
              <p:cNvPr id="9" name="Rechteck 8">
                <a:extLst>
                  <a:ext uri="{FF2B5EF4-FFF2-40B4-BE49-F238E27FC236}">
                    <a16:creationId xmlns:a16="http://schemas.microsoft.com/office/drawing/2014/main" id="{6D3829CA-9DBC-4144-A445-C4303E24F19A}"/>
                  </a:ext>
                </a:extLst>
              </p:cNvPr>
              <p:cNvSpPr/>
              <p:nvPr/>
            </p:nvSpPr>
            <p:spPr>
              <a:xfrm>
                <a:off x="95716" y="3962298"/>
                <a:ext cx="2439129" cy="52322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de-DE" sz="2800" b="0" cap="none" spc="0" dirty="0">
                    <a:ln w="0"/>
                    <a:solidFill>
                      <a:schemeClr val="bg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1981 Heilbronn</a:t>
                </a:r>
              </a:p>
            </p:txBody>
          </p:sp>
        </p:grpSp>
      </p:grpSp>
      <p:sp>
        <p:nvSpPr>
          <p:cNvPr id="12" name="Rechteck 11">
            <a:extLst>
              <a:ext uri="{FF2B5EF4-FFF2-40B4-BE49-F238E27FC236}">
                <a16:creationId xmlns:a16="http://schemas.microsoft.com/office/drawing/2014/main" id="{CC0704A8-69DA-4D8F-B74A-3C1D91E47589}"/>
              </a:ext>
            </a:extLst>
          </p:cNvPr>
          <p:cNvSpPr/>
          <p:nvPr/>
        </p:nvSpPr>
        <p:spPr>
          <a:xfrm>
            <a:off x="9389373" y="3265495"/>
            <a:ext cx="2802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de-DE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Heilbronn gibt es nur  </a:t>
            </a:r>
          </a:p>
          <a:p>
            <a:r>
              <a:rPr lang="de-DE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 I N E  Freie Wählergruppe,</a:t>
            </a:r>
          </a:p>
          <a:p>
            <a:r>
              <a:rPr lang="de-D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die „Richtige“ von 1958</a:t>
            </a:r>
            <a:endParaRPr lang="de-DE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572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241BE40-8B0B-4772-9DD9-C3385ADD6620}"/>
              </a:ext>
            </a:extLst>
          </p:cNvPr>
          <p:cNvGrpSpPr/>
          <p:nvPr/>
        </p:nvGrpSpPr>
        <p:grpSpPr>
          <a:xfrm>
            <a:off x="6800307" y="-1"/>
            <a:ext cx="5373178" cy="6865921"/>
            <a:chOff x="8218445" y="3455827"/>
            <a:chExt cx="4172226" cy="3429297"/>
          </a:xfrm>
        </p:grpSpPr>
        <p:pic>
          <p:nvPicPr>
            <p:cNvPr id="5" name="Grafik 4">
              <a:extLst>
                <a:ext uri="{FF2B5EF4-FFF2-40B4-BE49-F238E27FC236}">
                  <a16:creationId xmlns:a16="http://schemas.microsoft.com/office/drawing/2014/main" id="{57FC589C-A854-4378-8A00-EA8540227B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8752"/>
            <a:stretch/>
          </p:blipFill>
          <p:spPr>
            <a:xfrm>
              <a:off x="8218445" y="3455827"/>
              <a:ext cx="4172226" cy="3429297"/>
            </a:xfrm>
            <a:prstGeom prst="rect">
              <a:avLst/>
            </a:prstGeom>
          </p:spPr>
        </p:pic>
        <p:sp>
          <p:nvSpPr>
            <p:cNvPr id="6" name="Rechteck 5">
              <a:extLst>
                <a:ext uri="{FF2B5EF4-FFF2-40B4-BE49-F238E27FC236}">
                  <a16:creationId xmlns:a16="http://schemas.microsoft.com/office/drawing/2014/main" id="{3BC290F9-96C3-4200-8B5B-4C2FF90016D5}"/>
                </a:ext>
              </a:extLst>
            </p:cNvPr>
            <p:cNvSpPr/>
            <p:nvPr/>
          </p:nvSpPr>
          <p:spPr>
            <a:xfrm>
              <a:off x="11014707" y="6050777"/>
              <a:ext cx="1233765" cy="46117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5400" b="1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2007</a:t>
              </a:r>
            </a:p>
          </p:txBody>
        </p:sp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0A2E1382-1F5E-43A7-8168-E5374B2574CE}"/>
              </a:ext>
            </a:extLst>
          </p:cNvPr>
          <p:cNvGrpSpPr/>
          <p:nvPr/>
        </p:nvGrpSpPr>
        <p:grpSpPr>
          <a:xfrm>
            <a:off x="18515" y="0"/>
            <a:ext cx="6630270" cy="6865921"/>
            <a:chOff x="18515" y="0"/>
            <a:chExt cx="6630270" cy="6865921"/>
          </a:xfrm>
        </p:grpSpPr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D69D3C01-91F4-4583-8D79-55587315B6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37691" y="46264"/>
              <a:ext cx="2711094" cy="6765471"/>
            </a:xfrm>
            <a:prstGeom prst="rect">
              <a:avLst/>
            </a:prstGeom>
          </p:spPr>
        </p:pic>
        <p:grpSp>
          <p:nvGrpSpPr>
            <p:cNvPr id="16" name="Gruppieren 15">
              <a:extLst>
                <a:ext uri="{FF2B5EF4-FFF2-40B4-BE49-F238E27FC236}">
                  <a16:creationId xmlns:a16="http://schemas.microsoft.com/office/drawing/2014/main" id="{FF7420AF-1193-4FAA-A80F-C5A323601E1E}"/>
                </a:ext>
              </a:extLst>
            </p:cNvPr>
            <p:cNvGrpSpPr/>
            <p:nvPr/>
          </p:nvGrpSpPr>
          <p:grpSpPr>
            <a:xfrm>
              <a:off x="18515" y="0"/>
              <a:ext cx="3767655" cy="6865921"/>
              <a:chOff x="4810424" y="-7922"/>
              <a:chExt cx="3767655" cy="6865921"/>
            </a:xfrm>
          </p:grpSpPr>
          <p:pic>
            <p:nvPicPr>
              <p:cNvPr id="8" name="Grafik 7">
                <a:extLst>
                  <a:ext uri="{FF2B5EF4-FFF2-40B4-BE49-F238E27FC236}">
                    <a16:creationId xmlns:a16="http://schemas.microsoft.com/office/drawing/2014/main" id="{03383EB4-9AEE-4046-B79E-46EE3C659C9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10424" y="-7922"/>
                <a:ext cx="3767655" cy="6865921"/>
              </a:xfrm>
              <a:prstGeom prst="rect">
                <a:avLst/>
              </a:prstGeom>
            </p:spPr>
          </p:pic>
          <p:sp>
            <p:nvSpPr>
              <p:cNvPr id="10" name="Rechteck 9">
                <a:extLst>
                  <a:ext uri="{FF2B5EF4-FFF2-40B4-BE49-F238E27FC236}">
                    <a16:creationId xmlns:a16="http://schemas.microsoft.com/office/drawing/2014/main" id="{1CD63049-035D-49D0-B05D-D937D4C41C64}"/>
                  </a:ext>
                </a:extLst>
              </p:cNvPr>
              <p:cNvSpPr/>
              <p:nvPr/>
            </p:nvSpPr>
            <p:spPr>
              <a:xfrm>
                <a:off x="6694251" y="247689"/>
                <a:ext cx="1588898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5400" b="1" i="0" u="none" strike="noStrike" kern="1200" cap="none" spc="0" normalizeH="0" baseline="0" noProof="0" dirty="0">
                    <a:ln w="0"/>
                    <a:solidFill>
                      <a:prstClr val="white"/>
                    </a:solidFill>
                    <a:effectLst>
                      <a:outerShdw blurRad="38100" dist="1905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2005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3177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Gerader Verbinder 4">
            <a:extLst>
              <a:ext uri="{FF2B5EF4-FFF2-40B4-BE49-F238E27FC236}">
                <a16:creationId xmlns:a16="http://schemas.microsoft.com/office/drawing/2014/main" id="{0047DEA0-D1E6-4BB9-86C8-F92AEAB179AA}"/>
              </a:ext>
            </a:extLst>
          </p:cNvPr>
          <p:cNvCxnSpPr/>
          <p:nvPr/>
        </p:nvCxnSpPr>
        <p:spPr>
          <a:xfrm>
            <a:off x="6698512" y="4391247"/>
            <a:ext cx="733646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9AEA22A9-26D3-40C0-9A83-968CB22F30F1}"/>
              </a:ext>
            </a:extLst>
          </p:cNvPr>
          <p:cNvGrpSpPr/>
          <p:nvPr/>
        </p:nvGrpSpPr>
        <p:grpSpPr>
          <a:xfrm>
            <a:off x="3350" y="-22860"/>
            <a:ext cx="12188650" cy="6880860"/>
            <a:chOff x="3350" y="-22860"/>
            <a:chExt cx="12188650" cy="6880860"/>
          </a:xfrm>
        </p:grpSpPr>
        <p:grpSp>
          <p:nvGrpSpPr>
            <p:cNvPr id="6" name="Gruppieren 5">
              <a:extLst>
                <a:ext uri="{FF2B5EF4-FFF2-40B4-BE49-F238E27FC236}">
                  <a16:creationId xmlns:a16="http://schemas.microsoft.com/office/drawing/2014/main" id="{3B9FA253-0B84-4881-A3E1-CEF8C7A9C44B}"/>
                </a:ext>
              </a:extLst>
            </p:cNvPr>
            <p:cNvGrpSpPr/>
            <p:nvPr/>
          </p:nvGrpSpPr>
          <p:grpSpPr>
            <a:xfrm>
              <a:off x="3350" y="-22860"/>
              <a:ext cx="12188650" cy="6880860"/>
              <a:chOff x="3350" y="-22860"/>
              <a:chExt cx="12188650" cy="6880860"/>
            </a:xfrm>
          </p:grpSpPr>
          <p:grpSp>
            <p:nvGrpSpPr>
              <p:cNvPr id="4" name="Gruppieren 3">
                <a:extLst>
                  <a:ext uri="{FF2B5EF4-FFF2-40B4-BE49-F238E27FC236}">
                    <a16:creationId xmlns:a16="http://schemas.microsoft.com/office/drawing/2014/main" id="{B9C4BC4F-F649-47C2-B39F-EC31010CC9EA}"/>
                  </a:ext>
                </a:extLst>
              </p:cNvPr>
              <p:cNvGrpSpPr/>
              <p:nvPr/>
            </p:nvGrpSpPr>
            <p:grpSpPr>
              <a:xfrm>
                <a:off x="3350" y="-22860"/>
                <a:ext cx="12188650" cy="6858000"/>
                <a:chOff x="3350" y="-22860"/>
                <a:chExt cx="12188650" cy="6858000"/>
              </a:xfrm>
            </p:grpSpPr>
            <p:pic>
              <p:nvPicPr>
                <p:cNvPr id="2" name="Grafik 1">
                  <a:extLst>
                    <a:ext uri="{FF2B5EF4-FFF2-40B4-BE49-F238E27FC236}">
                      <a16:creationId xmlns:a16="http://schemas.microsoft.com/office/drawing/2014/main" id="{E2E1947D-B713-46F7-B5BE-68A95423CF9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6199" r="28217"/>
                <a:stretch/>
              </p:blipFill>
              <p:spPr>
                <a:xfrm>
                  <a:off x="3350" y="-22860"/>
                  <a:ext cx="7761767" cy="6858000"/>
                </a:xfrm>
                <a:prstGeom prst="rect">
                  <a:avLst/>
                </a:prstGeom>
              </p:spPr>
            </p:pic>
            <p:pic>
              <p:nvPicPr>
                <p:cNvPr id="3" name="Grafik 2">
                  <a:extLst>
                    <a:ext uri="{FF2B5EF4-FFF2-40B4-BE49-F238E27FC236}">
                      <a16:creationId xmlns:a16="http://schemas.microsoft.com/office/drawing/2014/main" id="{0ABB4EC0-F08B-4A5B-AD75-7C6F2D2A880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765117" y="0"/>
                  <a:ext cx="4426883" cy="5826642"/>
                </a:xfrm>
                <a:prstGeom prst="rect">
                  <a:avLst/>
                </a:prstGeom>
              </p:spPr>
            </p:pic>
          </p:grpSp>
          <p:cxnSp>
            <p:nvCxnSpPr>
              <p:cNvPr id="7" name="Gerader Verbinder 6">
                <a:extLst>
                  <a:ext uri="{FF2B5EF4-FFF2-40B4-BE49-F238E27FC236}">
                    <a16:creationId xmlns:a16="http://schemas.microsoft.com/office/drawing/2014/main" id="{94CD3E7C-0763-4864-B3F4-BD8E171CB3AB}"/>
                  </a:ext>
                </a:extLst>
              </p:cNvPr>
              <p:cNvCxnSpPr/>
              <p:nvPr/>
            </p:nvCxnSpPr>
            <p:spPr>
              <a:xfrm>
                <a:off x="6624084" y="4391247"/>
                <a:ext cx="808074" cy="85060"/>
              </a:xfrm>
              <a:prstGeom prst="line">
                <a:avLst/>
              </a:prstGeom>
              <a:ln w="50800">
                <a:solidFill>
                  <a:srgbClr val="002F98"/>
                </a:solidFill>
              </a:ln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9" name="Gerader Verbinder 8">
                <a:extLst>
                  <a:ext uri="{FF2B5EF4-FFF2-40B4-BE49-F238E27FC236}">
                    <a16:creationId xmlns:a16="http://schemas.microsoft.com/office/drawing/2014/main" id="{6FE5A090-B2AF-4666-B615-08FDF8585D28}"/>
                  </a:ext>
                </a:extLst>
              </p:cNvPr>
              <p:cNvCxnSpPr/>
              <p:nvPr/>
            </p:nvCxnSpPr>
            <p:spPr>
              <a:xfrm flipH="1">
                <a:off x="7028121" y="4476307"/>
                <a:ext cx="404037" cy="2381693"/>
              </a:xfrm>
              <a:prstGeom prst="line">
                <a:avLst/>
              </a:prstGeom>
              <a:ln w="53975">
                <a:solidFill>
                  <a:srgbClr val="04049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Rechteck 9">
                <a:extLst>
                  <a:ext uri="{FF2B5EF4-FFF2-40B4-BE49-F238E27FC236}">
                    <a16:creationId xmlns:a16="http://schemas.microsoft.com/office/drawing/2014/main" id="{9CCBA1C7-656A-4C4F-8C4F-D6239B6ACFC5}"/>
                  </a:ext>
                </a:extLst>
              </p:cNvPr>
              <p:cNvSpPr/>
              <p:nvPr/>
            </p:nvSpPr>
            <p:spPr>
              <a:xfrm>
                <a:off x="7787336" y="5935215"/>
                <a:ext cx="4075411" cy="707886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4000" b="1" i="0" u="none" strike="noStrike" kern="1200" cap="none" spc="0" normalizeH="0" baseline="0" noProof="0" dirty="0">
                    <a:ln w="0"/>
                    <a:solidFill>
                      <a:prstClr val="black"/>
                    </a:solidFill>
                    <a:effectLst>
                      <a:outerShdw blurRad="38100" dist="1905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Stadtbahnführung</a:t>
                </a:r>
              </a:p>
            </p:txBody>
          </p:sp>
        </p:grp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507E6E43-B312-45A8-9FA7-1DBA921BC864}"/>
                </a:ext>
              </a:extLst>
            </p:cNvPr>
            <p:cNvSpPr/>
            <p:nvPr/>
          </p:nvSpPr>
          <p:spPr>
            <a:xfrm>
              <a:off x="8852826" y="108028"/>
              <a:ext cx="158889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5400" b="1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2010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955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1E75D04E-1BA4-41E8-A2F8-57FACFADBAAE}"/>
              </a:ext>
            </a:extLst>
          </p:cNvPr>
          <p:cNvSpPr/>
          <p:nvPr/>
        </p:nvSpPr>
        <p:spPr>
          <a:xfrm>
            <a:off x="4523272" y="1797784"/>
            <a:ext cx="3353803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10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Vision</a:t>
            </a:r>
          </a:p>
        </p:txBody>
      </p:sp>
    </p:spTree>
    <p:extLst>
      <p:ext uri="{BB962C8B-B14F-4D97-AF65-F5344CB8AC3E}">
        <p14:creationId xmlns:p14="http://schemas.microsoft.com/office/powerpoint/2010/main" val="85036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:a16="http://schemas.microsoft.com/office/drawing/2014/main" id="{4F92EA17-CE86-456F-88C5-2E251668FF4A}"/>
              </a:ext>
            </a:extLst>
          </p:cNvPr>
          <p:cNvSpPr/>
          <p:nvPr/>
        </p:nvSpPr>
        <p:spPr>
          <a:xfrm>
            <a:off x="7545898" y="464645"/>
            <a:ext cx="439145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2010</a:t>
            </a:r>
          </a:p>
          <a:p>
            <a:pPr algn="ctr"/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Solartunnel</a:t>
            </a:r>
          </a:p>
          <a:p>
            <a:pPr algn="ctr"/>
            <a:r>
              <a:rPr lang="de-DE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Saarlandstraße</a:t>
            </a:r>
            <a:endParaRPr lang="de-DE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B3FF86DD-6024-4C5B-B36A-967B30642606}"/>
              </a:ext>
            </a:extLst>
          </p:cNvPr>
          <p:cNvGrpSpPr/>
          <p:nvPr/>
        </p:nvGrpSpPr>
        <p:grpSpPr>
          <a:xfrm>
            <a:off x="114941" y="0"/>
            <a:ext cx="9428216" cy="6858000"/>
            <a:chOff x="114941" y="0"/>
            <a:chExt cx="9428216" cy="6858000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58790A72-11B3-4399-B6F9-EAD77B9A279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4941" y="0"/>
              <a:ext cx="4646917" cy="6858000"/>
            </a:xfrm>
            <a:prstGeom prst="rect">
              <a:avLst/>
            </a:prstGeom>
          </p:spPr>
        </p:pic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B2C9901C-CDB8-4A9E-A60F-22CF90641488}"/>
                </a:ext>
              </a:extLst>
            </p:cNvPr>
            <p:cNvSpPr/>
            <p:nvPr/>
          </p:nvSpPr>
          <p:spPr>
            <a:xfrm>
              <a:off x="4865338" y="5315486"/>
              <a:ext cx="4169924" cy="95410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Blick vom Kreisel </a:t>
              </a:r>
            </a:p>
            <a:p>
              <a:r>
                <a:rPr lang="de-DE" sz="2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Blick Richtung Frankenbach</a:t>
              </a:r>
              <a:endPara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5" name="Rechteck 4">
              <a:extLst>
                <a:ext uri="{FF2B5EF4-FFF2-40B4-BE49-F238E27FC236}">
                  <a16:creationId xmlns:a16="http://schemas.microsoft.com/office/drawing/2014/main" id="{D679AA38-E85D-48BC-95A9-7C2E2ED6B3C7}"/>
                </a:ext>
              </a:extLst>
            </p:cNvPr>
            <p:cNvSpPr/>
            <p:nvPr/>
          </p:nvSpPr>
          <p:spPr>
            <a:xfrm>
              <a:off x="4865338" y="3049968"/>
              <a:ext cx="4677819" cy="95410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Einmündung SLK Klinik (rechts)</a:t>
              </a:r>
            </a:p>
            <a:p>
              <a:r>
                <a:rPr lang="de-DE" sz="2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Blick Richtung Frankenbach </a:t>
              </a:r>
              <a:endPara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6" name="Rechteck 5">
              <a:extLst>
                <a:ext uri="{FF2B5EF4-FFF2-40B4-BE49-F238E27FC236}">
                  <a16:creationId xmlns:a16="http://schemas.microsoft.com/office/drawing/2014/main" id="{BB94D6B2-14CA-4650-A8D4-E7E564445C8B}"/>
                </a:ext>
              </a:extLst>
            </p:cNvPr>
            <p:cNvSpPr/>
            <p:nvPr/>
          </p:nvSpPr>
          <p:spPr>
            <a:xfrm>
              <a:off x="4865338" y="420187"/>
              <a:ext cx="3045514" cy="138499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Kreuzung</a:t>
              </a:r>
            </a:p>
            <a:p>
              <a:r>
                <a:rPr lang="de-DE" sz="2800" dirty="0" err="1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Heidelbergerstraße</a:t>
              </a:r>
              <a:endPara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r>
                <a:rPr lang="de-DE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Blick zur Innenstadt</a:t>
              </a:r>
            </a:p>
          </p:txBody>
        </p:sp>
      </p:grpSp>
      <p:sp>
        <p:nvSpPr>
          <p:cNvPr id="7" name="Rechteck 6">
            <a:extLst>
              <a:ext uri="{FF2B5EF4-FFF2-40B4-BE49-F238E27FC236}">
                <a16:creationId xmlns:a16="http://schemas.microsoft.com/office/drawing/2014/main" id="{3F6743A4-EF02-4812-AFBE-3EEDCFBF73D7}"/>
              </a:ext>
            </a:extLst>
          </p:cNvPr>
          <p:cNvSpPr/>
          <p:nvPr/>
        </p:nvSpPr>
        <p:spPr>
          <a:xfrm>
            <a:off x="8382903" y="4019464"/>
            <a:ext cx="365241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Synergie </a:t>
            </a:r>
          </a:p>
          <a:p>
            <a:r>
              <a: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Lärmschutz/</a:t>
            </a:r>
          </a:p>
          <a:p>
            <a:r>
              <a:rPr lang="de-DE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Energiegewinnung</a:t>
            </a:r>
          </a:p>
        </p:txBody>
      </p:sp>
    </p:spTree>
    <p:extLst>
      <p:ext uri="{BB962C8B-B14F-4D97-AF65-F5344CB8AC3E}">
        <p14:creationId xmlns:p14="http://schemas.microsoft.com/office/powerpoint/2010/main" val="14765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62223"/>
            <a:ext cx="12192000" cy="8105775"/>
          </a:xfrm>
          <a:prstGeom prst="rect">
            <a:avLst/>
          </a:prstGeom>
        </p:spPr>
      </p:pic>
      <p:sp>
        <p:nvSpPr>
          <p:cNvPr id="3" name="Rechteck 2"/>
          <p:cNvSpPr/>
          <p:nvPr/>
        </p:nvSpPr>
        <p:spPr>
          <a:xfrm>
            <a:off x="2610772" y="1768729"/>
            <a:ext cx="677275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9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Unsere</a:t>
            </a:r>
            <a:r>
              <a:rPr lang="de-DE" sz="96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Stadt</a:t>
            </a:r>
          </a:p>
        </p:txBody>
      </p:sp>
    </p:spTree>
    <p:extLst>
      <p:ext uri="{BB962C8B-B14F-4D97-AF65-F5344CB8AC3E}">
        <p14:creationId xmlns:p14="http://schemas.microsoft.com/office/powerpoint/2010/main" val="168505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6844" y="0"/>
            <a:ext cx="8855469" cy="6920661"/>
          </a:xfrm>
          <a:prstGeom prst="rect">
            <a:avLst/>
          </a:prstGeom>
        </p:spPr>
      </p:pic>
      <p:sp>
        <p:nvSpPr>
          <p:cNvPr id="3" name="Rechteck 2"/>
          <p:cNvSpPr/>
          <p:nvPr/>
        </p:nvSpPr>
        <p:spPr>
          <a:xfrm>
            <a:off x="1437323" y="403430"/>
            <a:ext cx="43301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Danke an   </a:t>
            </a:r>
            <a:r>
              <a:rPr lang="de-DE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Alle</a:t>
            </a:r>
          </a:p>
        </p:txBody>
      </p:sp>
    </p:spTree>
    <p:extLst>
      <p:ext uri="{BB962C8B-B14F-4D97-AF65-F5344CB8AC3E}">
        <p14:creationId xmlns:p14="http://schemas.microsoft.com/office/powerpoint/2010/main" val="410938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5454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552828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35948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47185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758885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203713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alphaModFix amt="21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>
            <a:extLst>
              <a:ext uri="{FF2B5EF4-FFF2-40B4-BE49-F238E27FC236}">
                <a16:creationId xmlns:a16="http://schemas.microsoft.com/office/drawing/2014/main" id="{330CDBFA-2CB8-48C6-A04A-2CAF755052EB}"/>
              </a:ext>
            </a:extLst>
          </p:cNvPr>
          <p:cNvSpPr/>
          <p:nvPr/>
        </p:nvSpPr>
        <p:spPr>
          <a:xfrm>
            <a:off x="1449858" y="798942"/>
            <a:ext cx="9292283" cy="48320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17 Bürgermeister/-innen</a:t>
            </a:r>
          </a:p>
          <a:p>
            <a:pPr algn="ctr"/>
            <a:endParaRPr lang="de-DE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Bau: 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</a:t>
            </a:r>
            <a:r>
              <a:rPr lang="de-DE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Soziales/Kultur: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</a:t>
            </a:r>
            <a:r>
              <a:rPr lang="de-DE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Finanzen:</a:t>
            </a:r>
          </a:p>
          <a:p>
            <a:endParaRPr lang="de-DE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Herbert </a:t>
            </a:r>
            <a:r>
              <a:rPr lang="de-DE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Haldy</a:t>
            </a:r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Erwin Fuchs			Hermann Bosch</a:t>
            </a: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Ulrich Bauer		</a:t>
            </a:r>
            <a:r>
              <a:rPr lang="de-DE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Manfred Weinmann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Peter </a:t>
            </a:r>
            <a:r>
              <a:rPr lang="de-DE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Giebler</a:t>
            </a:r>
            <a:endParaRPr lang="de-DE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Ulrich Frey		Reiner </a:t>
            </a:r>
            <a:r>
              <a:rPr lang="de-DE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Casse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Werner Grau</a:t>
            </a: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Wilfried Hajek</a:t>
            </a:r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Harald Friese		Margarete </a:t>
            </a:r>
            <a:r>
              <a:rPr lang="de-DE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Heidler</a:t>
            </a:r>
            <a:endParaRPr lang="de-DE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</a:t>
            </a:r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Artur Kübler			Margret Mergen</a:t>
            </a:r>
          </a:p>
          <a:p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</a:t>
            </a:r>
            <a:r>
              <a:rPr lang="de-DE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Harry Mergel</a:t>
            </a:r>
            <a:r>
              <a:rPr lang="de-DE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Martin Diepgen</a:t>
            </a:r>
          </a:p>
          <a:p>
            <a:r>
              <a:rPr lang="de-DE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Agnes Christner</a:t>
            </a:r>
          </a:p>
        </p:txBody>
      </p:sp>
    </p:spTree>
    <p:extLst>
      <p:ext uri="{BB962C8B-B14F-4D97-AF65-F5344CB8AC3E}">
        <p14:creationId xmlns:p14="http://schemas.microsoft.com/office/powerpoint/2010/main" val="45647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A3968EAC-1378-4C3C-9334-76BF7928F2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0000"/>
                    </a14:imgEffect>
                  </a14:imgLayer>
                </a14:imgProps>
              </a:ext>
            </a:extLst>
          </a:blip>
          <a:srcRect l="1046" t="5324" r="-1046" b="9674"/>
          <a:stretch/>
        </p:blipFill>
        <p:spPr>
          <a:xfrm>
            <a:off x="-102243" y="0"/>
            <a:ext cx="12396486" cy="7011364"/>
          </a:xfrm>
          <a:prstGeom prst="rect">
            <a:avLst/>
          </a:prstGeom>
        </p:spPr>
      </p:pic>
      <p:sp>
        <p:nvSpPr>
          <p:cNvPr id="3" name="Rechteck 2">
            <a:extLst>
              <a:ext uri="{FF2B5EF4-FFF2-40B4-BE49-F238E27FC236}">
                <a16:creationId xmlns:a16="http://schemas.microsoft.com/office/drawing/2014/main" id="{AFFB4121-0FCE-47C6-9C7F-25B877F577D1}"/>
              </a:ext>
            </a:extLst>
          </p:cNvPr>
          <p:cNvSpPr/>
          <p:nvPr/>
        </p:nvSpPr>
        <p:spPr>
          <a:xfrm>
            <a:off x="212272" y="204187"/>
            <a:ext cx="1588897" cy="92333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1960</a:t>
            </a:r>
          </a:p>
        </p:txBody>
      </p:sp>
    </p:spTree>
    <p:extLst>
      <p:ext uri="{BB962C8B-B14F-4D97-AF65-F5344CB8AC3E}">
        <p14:creationId xmlns:p14="http://schemas.microsoft.com/office/powerpoint/2010/main" val="19536787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/>
          <a:srcRect l="5909"/>
          <a:stretch/>
        </p:blipFill>
        <p:spPr>
          <a:xfrm>
            <a:off x="0" y="-30907"/>
            <a:ext cx="4506685" cy="6888907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3"/>
          <a:srcRect r="16744"/>
          <a:stretch/>
        </p:blipFill>
        <p:spPr>
          <a:xfrm>
            <a:off x="8077201" y="-1"/>
            <a:ext cx="4114799" cy="3435861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4"/>
          <a:srcRect l="3806" t="3333" r="10590" b="-3333"/>
          <a:stretch/>
        </p:blipFill>
        <p:spPr>
          <a:xfrm>
            <a:off x="8088086" y="3572195"/>
            <a:ext cx="4114799" cy="3382027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5"/>
          <a:srcRect l="34339"/>
          <a:stretch/>
        </p:blipFill>
        <p:spPr>
          <a:xfrm>
            <a:off x="4626426" y="-43195"/>
            <a:ext cx="3287485" cy="690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13640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pieren 7"/>
          <p:cNvGrpSpPr/>
          <p:nvPr/>
        </p:nvGrpSpPr>
        <p:grpSpPr>
          <a:xfrm>
            <a:off x="7145079" y="0"/>
            <a:ext cx="5012161" cy="6758272"/>
            <a:chOff x="7145079" y="0"/>
            <a:chExt cx="5012161" cy="6758272"/>
          </a:xfrm>
        </p:grpSpPr>
        <p:pic>
          <p:nvPicPr>
            <p:cNvPr id="5" name="Grafik 4"/>
            <p:cNvPicPr>
              <a:picLocks noChangeAspect="1"/>
            </p:cNvPicPr>
            <p:nvPr/>
          </p:nvPicPr>
          <p:blipFill rotWithShape="1">
            <a:blip r:embed="rId2"/>
            <a:srcRect b="8380"/>
            <a:stretch/>
          </p:blipFill>
          <p:spPr>
            <a:xfrm>
              <a:off x="7413173" y="0"/>
              <a:ext cx="4744067" cy="4942390"/>
            </a:xfrm>
            <a:prstGeom prst="rect">
              <a:avLst/>
            </a:prstGeom>
          </p:spPr>
        </p:pic>
        <p:sp>
          <p:nvSpPr>
            <p:cNvPr id="7" name="Rechteck 6"/>
            <p:cNvSpPr/>
            <p:nvPr/>
          </p:nvSpPr>
          <p:spPr>
            <a:xfrm>
              <a:off x="7145079" y="4942390"/>
              <a:ext cx="4852924" cy="1815882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Siemens oder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General Electric (GE)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kumimoji="0" lang="de-DE" sz="2800" b="0" i="0" u="none" strike="noStrike" kern="1200" cap="none" spc="0" normalizeH="0" baseline="0" noProof="0" dirty="0" err="1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Computertomograph</a:t>
              </a: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lang="de-DE" sz="280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latin typeface="Calibri" panose="020F0502020204030204"/>
                </a:rPr>
                <a:t>?</a:t>
              </a:r>
              <a:endParaRPr kumimoji="0" lang="de-DE" sz="2800" b="0" i="0" u="none" strike="noStrike" kern="1200" cap="none" spc="0" normalizeH="0" baseline="0" noProof="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black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(Professor Sielaff)</a:t>
              </a:r>
            </a:p>
          </p:txBody>
        </p:sp>
        <p:sp>
          <p:nvSpPr>
            <p:cNvPr id="2" name="Rechteck 1"/>
            <p:cNvSpPr/>
            <p:nvPr/>
          </p:nvSpPr>
          <p:spPr>
            <a:xfrm>
              <a:off x="7856358" y="4217401"/>
              <a:ext cx="3169457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32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1, 5 Millionen DM</a:t>
              </a:r>
            </a:p>
          </p:txBody>
        </p:sp>
      </p:grp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6BA0CC90-34CE-4D1C-8C3E-CB13044ABFE0}"/>
              </a:ext>
            </a:extLst>
          </p:cNvPr>
          <p:cNvGrpSpPr/>
          <p:nvPr/>
        </p:nvGrpSpPr>
        <p:grpSpPr>
          <a:xfrm>
            <a:off x="0" y="-46290"/>
            <a:ext cx="7110326" cy="6832827"/>
            <a:chOff x="0" y="-46290"/>
            <a:chExt cx="7110326" cy="6832827"/>
          </a:xfrm>
        </p:grpSpPr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6F4857B1-7BDF-4B62-8879-A45D3AB14F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5484" t="4780" r="25491" b="12668"/>
            <a:stretch/>
          </p:blipFill>
          <p:spPr>
            <a:xfrm>
              <a:off x="0" y="-46290"/>
              <a:ext cx="7110326" cy="6832827"/>
            </a:xfrm>
            <a:prstGeom prst="rect">
              <a:avLst/>
            </a:prstGeom>
          </p:spPr>
        </p:pic>
        <p:sp>
          <p:nvSpPr>
            <p:cNvPr id="6" name="Rechteck 5"/>
            <p:cNvSpPr/>
            <p:nvPr/>
          </p:nvSpPr>
          <p:spPr>
            <a:xfrm>
              <a:off x="193997" y="5002980"/>
              <a:ext cx="3674339" cy="95410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marL="0" marR="0" lvl="0" indent="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white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Professor </a:t>
              </a:r>
            </a:p>
            <a:p>
              <a:pPr marL="0" marR="0" lvl="0" indent="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2800" b="0" i="0" u="none" strike="noStrike" kern="1200" cap="none" spc="0" normalizeH="0" baseline="0" noProof="0" dirty="0">
                  <a:ln w="0"/>
                  <a:solidFill>
                    <a:prstClr val="white"/>
                  </a:solidFill>
                  <a:effectLst>
                    <a:outerShdw blurRad="38100" dist="1905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Dr. med. Hermann Krieg</a:t>
              </a:r>
            </a:p>
          </p:txBody>
        </p: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DDCABFFA-46DF-474D-9DD5-6A5CA9B62DBE}"/>
                </a:ext>
              </a:extLst>
            </p:cNvPr>
            <p:cNvSpPr/>
            <p:nvPr/>
          </p:nvSpPr>
          <p:spPr>
            <a:xfrm>
              <a:off x="193997" y="5957087"/>
              <a:ext cx="2469972" cy="46166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de-DE" sz="2400" b="0" cap="none" spc="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(Frauenheilkunde)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1696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652</Words>
  <Application>Microsoft Office PowerPoint</Application>
  <PresentationFormat>Breitbild</PresentationFormat>
  <Paragraphs>222</Paragraphs>
  <Slides>54</Slides>
  <Notes>0</Notes>
  <HiddenSlides>3</HiddenSlides>
  <MMClips>1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2</vt:i4>
      </vt:variant>
      <vt:variant>
        <vt:lpstr>Folientitel</vt:lpstr>
      </vt:variant>
      <vt:variant>
        <vt:i4>54</vt:i4>
      </vt:variant>
    </vt:vector>
  </HeadingPairs>
  <TitlesOfParts>
    <vt:vector size="59" baseType="lpstr">
      <vt:lpstr>Arial</vt:lpstr>
      <vt:lpstr>Calibri</vt:lpstr>
      <vt:lpstr>Calibri Light</vt:lpstr>
      <vt:lpstr>Office</vt:lpstr>
      <vt:lpstr>1_Office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Heiner Dörner</dc:creator>
  <cp:lastModifiedBy>Heiner Dörner</cp:lastModifiedBy>
  <cp:revision>278</cp:revision>
  <dcterms:created xsi:type="dcterms:W3CDTF">2022-07-13T08:07:17Z</dcterms:created>
  <dcterms:modified xsi:type="dcterms:W3CDTF">2022-07-25T14:01:28Z</dcterms:modified>
</cp:coreProperties>
</file>